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42"/>
  </p:notesMasterIdLst>
  <p:handoutMasterIdLst>
    <p:handoutMasterId r:id="rId43"/>
  </p:handoutMasterIdLst>
  <p:sldIdLst>
    <p:sldId id="269" r:id="rId3"/>
    <p:sldId id="270" r:id="rId4"/>
    <p:sldId id="275" r:id="rId5"/>
    <p:sldId id="271" r:id="rId6"/>
    <p:sldId id="281" r:id="rId7"/>
    <p:sldId id="301" r:id="rId8"/>
    <p:sldId id="302" r:id="rId9"/>
    <p:sldId id="280" r:id="rId10"/>
    <p:sldId id="298" r:id="rId11"/>
    <p:sldId id="303" r:id="rId12"/>
    <p:sldId id="276" r:id="rId13"/>
    <p:sldId id="277" r:id="rId14"/>
    <p:sldId id="286" r:id="rId15"/>
    <p:sldId id="285" r:id="rId16"/>
    <p:sldId id="294" r:id="rId17"/>
    <p:sldId id="293" r:id="rId18"/>
    <p:sldId id="282" r:id="rId19"/>
    <p:sldId id="283" r:id="rId20"/>
    <p:sldId id="300" r:id="rId21"/>
    <p:sldId id="284" r:id="rId22"/>
    <p:sldId id="297" r:id="rId23"/>
    <p:sldId id="305" r:id="rId24"/>
    <p:sldId id="262" r:id="rId25"/>
    <p:sldId id="304" r:id="rId26"/>
    <p:sldId id="313" r:id="rId27"/>
    <p:sldId id="263" r:id="rId28"/>
    <p:sldId id="265" r:id="rId29"/>
    <p:sldId id="288" r:id="rId30"/>
    <p:sldId id="307" r:id="rId31"/>
    <p:sldId id="310" r:id="rId32"/>
    <p:sldId id="311" r:id="rId33"/>
    <p:sldId id="312" r:id="rId34"/>
    <p:sldId id="306" r:id="rId35"/>
    <p:sldId id="295" r:id="rId36"/>
    <p:sldId id="296" r:id="rId37"/>
    <p:sldId id="299" r:id="rId38"/>
    <p:sldId id="289" r:id="rId39"/>
    <p:sldId id="290" r:id="rId40"/>
    <p:sldId id="27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8" autoAdjust="0"/>
    <p:restoredTop sz="94660"/>
  </p:normalViewPr>
  <p:slideViewPr>
    <p:cSldViewPr snapToGrid="0">
      <p:cViewPr>
        <p:scale>
          <a:sx n="88" d="100"/>
          <a:sy n="88" d="100"/>
        </p:scale>
        <p:origin x="1224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2019. 12. 8.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2019. 12. 8.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타원 18"/>
          <p:cNvSpPr/>
          <p:nvPr userDrawn="1"/>
        </p:nvSpPr>
        <p:spPr>
          <a:xfrm>
            <a:off x="353972" y="136493"/>
            <a:ext cx="1070919" cy="10709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1037713" y="290870"/>
            <a:ext cx="10758872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619432" y="408181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537" y="5964934"/>
            <a:ext cx="806038" cy="3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없이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537" y="5964934"/>
            <a:ext cx="806038" cy="394958"/>
          </a:xfrm>
          <a:prstGeom prst="rect">
            <a:avLst/>
          </a:prstGeom>
        </p:spPr>
      </p:pic>
      <p:sp>
        <p:nvSpPr>
          <p:cNvPr id="6" name="타원 5"/>
          <p:cNvSpPr/>
          <p:nvPr userDrawn="1"/>
        </p:nvSpPr>
        <p:spPr>
          <a:xfrm>
            <a:off x="353972" y="136493"/>
            <a:ext cx="1070919" cy="10709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619432" y="408181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</p:spTree>
    <p:extLst>
      <p:ext uri="{BB962C8B-B14F-4D97-AF65-F5344CB8AC3E}">
        <p14:creationId xmlns:p14="http://schemas.microsoft.com/office/powerpoint/2010/main" val="33120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537" y="5964934"/>
            <a:ext cx="806038" cy="3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7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6D0D1-1A14-4F9A-8CF7-6243030AFE95}" type="datetimeFigureOut">
              <a:rPr lang="ko-KR" altLang="en-US" smtClean="0"/>
              <a:t>2019. 12. 8.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124E-7C63-4B9C-9D4F-2B1FFDD2B7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5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325" y="6078693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545110" y="1217530"/>
            <a:ext cx="635000" cy="718952"/>
          </a:xfr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ko-KR" altLang="en-US" sz="2800">
                <a:solidFill>
                  <a:schemeClr val="bg1"/>
                </a:solidFill>
              </a:rPr>
              <a:t>숫자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4283676" y="1217530"/>
            <a:ext cx="719919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41024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69" name="텍스트 개체 틀 2"/>
          <p:cNvSpPr>
            <a:spLocks noGrp="1"/>
          </p:cNvSpPr>
          <p:nvPr>
            <p:ph type="body" sz="quarter" idx="24" hasCustomPrompt="1"/>
          </p:nvPr>
        </p:nvSpPr>
        <p:spPr>
          <a:xfrm>
            <a:off x="3545108" y="2133371"/>
            <a:ext cx="635000" cy="718952"/>
          </a:xfr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ko-KR" altLang="en-US" sz="2800">
                <a:solidFill>
                  <a:schemeClr val="bg1"/>
                </a:solidFill>
              </a:rPr>
              <a:t>숫자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4283674" y="2133371"/>
            <a:ext cx="719919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41024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6" hasCustomPrompt="1"/>
          </p:nvPr>
        </p:nvSpPr>
        <p:spPr>
          <a:xfrm>
            <a:off x="3545108" y="3052552"/>
            <a:ext cx="635000" cy="718952"/>
          </a:xfr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ko-KR" altLang="en-US" sz="2800">
                <a:solidFill>
                  <a:schemeClr val="bg1"/>
                </a:solidFill>
              </a:rPr>
              <a:t>숫자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4283674" y="3052552"/>
            <a:ext cx="719919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41024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8" name="텍스트 개체 틀 2"/>
          <p:cNvSpPr>
            <a:spLocks noGrp="1"/>
          </p:cNvSpPr>
          <p:nvPr>
            <p:ph type="body" sz="quarter" idx="28" hasCustomPrompt="1"/>
          </p:nvPr>
        </p:nvSpPr>
        <p:spPr>
          <a:xfrm>
            <a:off x="3545107" y="3968393"/>
            <a:ext cx="635000" cy="718952"/>
          </a:xfr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ko-KR" altLang="en-US" sz="2800">
                <a:solidFill>
                  <a:schemeClr val="bg1"/>
                </a:solidFill>
              </a:rPr>
              <a:t>숫자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4283673" y="3968393"/>
            <a:ext cx="719919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41024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1" name="텍스트 개체 틀 2"/>
          <p:cNvSpPr>
            <a:spLocks noGrp="1"/>
          </p:cNvSpPr>
          <p:nvPr>
            <p:ph type="body" sz="quarter" idx="30" hasCustomPrompt="1"/>
          </p:nvPr>
        </p:nvSpPr>
        <p:spPr>
          <a:xfrm>
            <a:off x="3545106" y="4884234"/>
            <a:ext cx="635000" cy="718952"/>
          </a:xfr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ko-KR" altLang="en-US" sz="2800">
                <a:solidFill>
                  <a:schemeClr val="bg1"/>
                </a:solidFill>
              </a:rPr>
              <a:t>숫자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4283672" y="4884234"/>
            <a:ext cx="719919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41024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3468517" y="2733819"/>
            <a:ext cx="503484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Thank You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32681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46" y="5197917"/>
            <a:ext cx="3496180" cy="7424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33" y="4846764"/>
            <a:ext cx="2948478" cy="14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32681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95209" y="6484546"/>
            <a:ext cx="68958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+mn-lt"/>
              </a:rPr>
              <a:t>19. 12. 09. </a:t>
            </a:r>
            <a:r>
              <a:rPr lang="ko-KR" altLang="en-US" sz="1500" dirty="0">
                <a:solidFill>
                  <a:schemeClr val="bg1"/>
                </a:solidFill>
                <a:latin typeface="+mn-lt"/>
              </a:rPr>
              <a:t>랜덤하게 입력되는 진동의 세기를 활용한 잠금 패턴 보안 강화구현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513366" y="6484546"/>
            <a:ext cx="35686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1500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ko-KR" altLang="en-US" sz="15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+mn-lt"/>
              </a:rPr>
              <a:t>(38)</a:t>
            </a:r>
            <a:endParaRPr lang="ko-KR" altLang="en-US" sz="15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68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C6F72-8E1B-4312-9050-AA2AB609782B}" type="datetime1">
              <a:rPr lang="ko-KR" altLang="en-US" smtClean="0"/>
              <a:t>2019. 12. 8.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날짜 및 제목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A%B2%BD%EC%9A%B0%EC%9D%98%20%EC%88%98" TargetMode="External"/><Relationship Id="rId2" Type="http://schemas.openxmlformats.org/officeDocument/2006/relationships/hyperlink" Target="https://namu.wiki/w/%EC%95%88%EB%93%9C%EB%A1%9C%EC%9D%B4%EB%93%9C(%EC%9A%B4%EC%98%81%EC%B2%B4%EC%A0%9C)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/>
              <a:t>랜덤하게 입력되는 진동의 세기를 활용한 잠금 패턴 보안 강화구현 </a:t>
            </a:r>
            <a:endParaRPr lang="ko-KR" altLang="en-US" sz="2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en-US" altLang="ko-KR" sz="1800" dirty="0"/>
          </a:p>
          <a:p>
            <a:pPr algn="r"/>
            <a:endParaRPr lang="en-US" altLang="ko-KR" sz="1800" dirty="0"/>
          </a:p>
          <a:p>
            <a:pPr algn="r"/>
            <a:r>
              <a:rPr lang="en-US" altLang="ko-KR" sz="1800" dirty="0"/>
              <a:t>IT</a:t>
            </a:r>
            <a:r>
              <a:rPr lang="ko-KR" altLang="en-US" sz="1800" dirty="0"/>
              <a:t>융합공학부</a:t>
            </a:r>
            <a:endParaRPr lang="en-US" altLang="ko-KR" sz="1800" dirty="0"/>
          </a:p>
          <a:p>
            <a:pPr algn="r"/>
            <a:r>
              <a:rPr lang="en-US" altLang="ko-KR" sz="1800" dirty="0"/>
              <a:t>18211501</a:t>
            </a:r>
          </a:p>
          <a:p>
            <a:pPr algn="r"/>
            <a:r>
              <a:rPr lang="ko-KR" altLang="en-US" sz="1800" dirty="0"/>
              <a:t>안규황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Smudge Attack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직사각형 4">
            <a:extLst>
              <a:ext uri="{FF2B5EF4-FFF2-40B4-BE49-F238E27FC236}">
                <a16:creationId xmlns:a16="http://schemas.microsoft.com/office/drawing/2014/main" id="{60E53EB7-487C-EE46-AE67-7FDB6CB98649}"/>
              </a:ext>
            </a:extLst>
          </p:cNvPr>
          <p:cNvSpPr/>
          <p:nvPr/>
        </p:nvSpPr>
        <p:spPr>
          <a:xfrm>
            <a:off x="1210739" y="1731111"/>
            <a:ext cx="3437792" cy="3590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6">
            <a:extLst>
              <a:ext uri="{FF2B5EF4-FFF2-40B4-BE49-F238E27FC236}">
                <a16:creationId xmlns:a16="http://schemas.microsoft.com/office/drawing/2014/main" id="{856732E2-C7B7-5547-9F7E-5E5866937917}"/>
              </a:ext>
            </a:extLst>
          </p:cNvPr>
          <p:cNvSpPr/>
          <p:nvPr/>
        </p:nvSpPr>
        <p:spPr>
          <a:xfrm>
            <a:off x="1526682" y="209211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4" name="타원 7">
            <a:extLst>
              <a:ext uri="{FF2B5EF4-FFF2-40B4-BE49-F238E27FC236}">
                <a16:creationId xmlns:a16="http://schemas.microsoft.com/office/drawing/2014/main" id="{D48BE015-8E35-EF48-92B2-67B44D3E69E1}"/>
              </a:ext>
            </a:extLst>
          </p:cNvPr>
          <p:cNvSpPr/>
          <p:nvPr/>
        </p:nvSpPr>
        <p:spPr>
          <a:xfrm>
            <a:off x="2584998" y="206113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5" name="타원 8">
            <a:extLst>
              <a:ext uri="{FF2B5EF4-FFF2-40B4-BE49-F238E27FC236}">
                <a16:creationId xmlns:a16="http://schemas.microsoft.com/office/drawing/2014/main" id="{EE698D5D-D46F-FB48-B24E-053AA675E2D5}"/>
              </a:ext>
            </a:extLst>
          </p:cNvPr>
          <p:cNvSpPr/>
          <p:nvPr/>
        </p:nvSpPr>
        <p:spPr>
          <a:xfrm>
            <a:off x="3645043" y="206113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6" name="타원 9">
            <a:extLst>
              <a:ext uri="{FF2B5EF4-FFF2-40B4-BE49-F238E27FC236}">
                <a16:creationId xmlns:a16="http://schemas.microsoft.com/office/drawing/2014/main" id="{9A373D5B-B0C1-6749-B80C-D3FC9B69DDA2}"/>
              </a:ext>
            </a:extLst>
          </p:cNvPr>
          <p:cNvSpPr/>
          <p:nvPr/>
        </p:nvSpPr>
        <p:spPr>
          <a:xfrm>
            <a:off x="1526682" y="306014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7" name="타원 10">
            <a:extLst>
              <a:ext uri="{FF2B5EF4-FFF2-40B4-BE49-F238E27FC236}">
                <a16:creationId xmlns:a16="http://schemas.microsoft.com/office/drawing/2014/main" id="{E0B5B4E1-BF2F-ED45-9AAD-983B236B2395}"/>
              </a:ext>
            </a:extLst>
          </p:cNvPr>
          <p:cNvSpPr/>
          <p:nvPr/>
        </p:nvSpPr>
        <p:spPr>
          <a:xfrm>
            <a:off x="2584998" y="304209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8" name="타원 11">
            <a:extLst>
              <a:ext uri="{FF2B5EF4-FFF2-40B4-BE49-F238E27FC236}">
                <a16:creationId xmlns:a16="http://schemas.microsoft.com/office/drawing/2014/main" id="{DF98C78F-B03A-AC46-9052-314BCFD5BFA5}"/>
              </a:ext>
            </a:extLst>
          </p:cNvPr>
          <p:cNvSpPr/>
          <p:nvPr/>
        </p:nvSpPr>
        <p:spPr>
          <a:xfrm>
            <a:off x="3645043" y="304209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9" name="타원 12">
            <a:extLst>
              <a:ext uri="{FF2B5EF4-FFF2-40B4-BE49-F238E27FC236}">
                <a16:creationId xmlns:a16="http://schemas.microsoft.com/office/drawing/2014/main" id="{6AB787F3-A7F4-FB48-B130-B5C39FFFBA6E}"/>
              </a:ext>
            </a:extLst>
          </p:cNvPr>
          <p:cNvSpPr/>
          <p:nvPr/>
        </p:nvSpPr>
        <p:spPr>
          <a:xfrm>
            <a:off x="1553637" y="4084364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0" name="타원 13">
            <a:extLst>
              <a:ext uri="{FF2B5EF4-FFF2-40B4-BE49-F238E27FC236}">
                <a16:creationId xmlns:a16="http://schemas.microsoft.com/office/drawing/2014/main" id="{39799C95-0E09-7041-97D9-E9143D0C08A7}"/>
              </a:ext>
            </a:extLst>
          </p:cNvPr>
          <p:cNvSpPr/>
          <p:nvPr/>
        </p:nvSpPr>
        <p:spPr>
          <a:xfrm>
            <a:off x="2584998" y="408700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1" name="타원 14">
            <a:extLst>
              <a:ext uri="{FF2B5EF4-FFF2-40B4-BE49-F238E27FC236}">
                <a16:creationId xmlns:a16="http://schemas.microsoft.com/office/drawing/2014/main" id="{904CDF21-BE46-9045-8925-70E36817321E}"/>
              </a:ext>
            </a:extLst>
          </p:cNvPr>
          <p:cNvSpPr/>
          <p:nvPr/>
        </p:nvSpPr>
        <p:spPr>
          <a:xfrm>
            <a:off x="3645043" y="408700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pic>
        <p:nvPicPr>
          <p:cNvPr id="35" name="그림 18">
            <a:extLst>
              <a:ext uri="{FF2B5EF4-FFF2-40B4-BE49-F238E27FC236}">
                <a16:creationId xmlns:a16="http://schemas.microsoft.com/office/drawing/2014/main" id="{D8F3CCA2-3042-6B44-A38D-2FA300D9C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9" y="2061135"/>
            <a:ext cx="831670" cy="831670"/>
          </a:xfrm>
          <a:prstGeom prst="rect">
            <a:avLst/>
          </a:prstGeom>
        </p:spPr>
      </p:pic>
      <p:pic>
        <p:nvPicPr>
          <p:cNvPr id="36" name="그림 20">
            <a:extLst>
              <a:ext uri="{FF2B5EF4-FFF2-40B4-BE49-F238E27FC236}">
                <a16:creationId xmlns:a16="http://schemas.microsoft.com/office/drawing/2014/main" id="{53E93BC2-CB27-2840-8E67-01C590B62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88" y="2996366"/>
            <a:ext cx="831670" cy="831670"/>
          </a:xfrm>
          <a:prstGeom prst="rect">
            <a:avLst/>
          </a:prstGeom>
        </p:spPr>
      </p:pic>
      <p:pic>
        <p:nvPicPr>
          <p:cNvPr id="37" name="그림 21">
            <a:extLst>
              <a:ext uri="{FF2B5EF4-FFF2-40B4-BE49-F238E27FC236}">
                <a16:creationId xmlns:a16="http://schemas.microsoft.com/office/drawing/2014/main" id="{3F070EB8-9586-C94E-B3EC-278A9FBA9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82" y="4080766"/>
            <a:ext cx="831670" cy="831670"/>
          </a:xfrm>
          <a:prstGeom prst="rect">
            <a:avLst/>
          </a:prstGeom>
        </p:spPr>
      </p:pic>
      <p:pic>
        <p:nvPicPr>
          <p:cNvPr id="38" name="그림 22">
            <a:extLst>
              <a:ext uri="{FF2B5EF4-FFF2-40B4-BE49-F238E27FC236}">
                <a16:creationId xmlns:a16="http://schemas.microsoft.com/office/drawing/2014/main" id="{4D9E9172-5B74-1444-925F-6767C3E35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88" y="4032374"/>
            <a:ext cx="831670" cy="83167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2954399" y="2450975"/>
            <a:ext cx="1060045" cy="9612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69125" y="3393578"/>
            <a:ext cx="6097" cy="11030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16200000">
            <a:off x="2431398" y="3948138"/>
            <a:ext cx="6097" cy="11030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E5D6900-7741-9540-82F6-A00330276EF7}"/>
              </a:ext>
            </a:extLst>
          </p:cNvPr>
          <p:cNvSpPr txBox="1"/>
          <p:nvPr/>
        </p:nvSpPr>
        <p:spPr>
          <a:xfrm>
            <a:off x="5013283" y="2606576"/>
            <a:ext cx="6783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3, 5, 8, 7 </a:t>
            </a:r>
            <a:r>
              <a:rPr lang="ko-KR" altLang="en-US" sz="2800"/>
              <a:t>순으로 드래깅하여 잠금 해제를 했을 때</a:t>
            </a:r>
            <a:r>
              <a:rPr lang="en-US" altLang="ko-KR" sz="2800"/>
              <a:t>,</a:t>
            </a:r>
          </a:p>
          <a:p>
            <a:r>
              <a:rPr lang="ko-KR" altLang="en-US" sz="2800">
                <a:solidFill>
                  <a:srgbClr val="FF0000"/>
                </a:solidFill>
              </a:rPr>
              <a:t>남아있는 흔적을 이용하면 단 </a:t>
            </a:r>
            <a:r>
              <a:rPr lang="en-US" altLang="ko-KR" sz="2800">
                <a:solidFill>
                  <a:srgbClr val="FF0000"/>
                </a:solidFill>
              </a:rPr>
              <a:t>2</a:t>
            </a:r>
            <a:r>
              <a:rPr lang="ko-KR" altLang="en-US" sz="2800">
                <a:solidFill>
                  <a:srgbClr val="FF0000"/>
                </a:solidFill>
              </a:rPr>
              <a:t>가지 경우의 수로 잠금 해제 가능</a:t>
            </a:r>
          </a:p>
        </p:txBody>
      </p:sp>
    </p:spTree>
    <p:extLst>
      <p:ext uri="{BB962C8B-B14F-4D97-AF65-F5344CB8AC3E}">
        <p14:creationId xmlns:p14="http://schemas.microsoft.com/office/powerpoint/2010/main" val="193346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908CAC-1279-7949-B843-B23DAF669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0"/>
          <a:stretch/>
        </p:blipFill>
        <p:spPr>
          <a:xfrm>
            <a:off x="1347000" y="1610902"/>
            <a:ext cx="9497999" cy="3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A94A5EA-EF31-EB4C-86EB-628BBA8A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실제 사례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7301496-F40F-5F45-8AC0-6047990AE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32" y="408181"/>
            <a:ext cx="540000" cy="54000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4411D-AE40-E84E-A0C8-52803419D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4" b="-1"/>
          <a:stretch/>
        </p:blipFill>
        <p:spPr>
          <a:xfrm>
            <a:off x="1209387" y="1751308"/>
            <a:ext cx="9773225" cy="35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641F82A-3D89-3D49-A3C2-1EC3B34E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잠금 </a:t>
            </a:r>
            <a:r>
              <a:rPr lang="en-US" altLang="ko-KR" dirty="0"/>
              <a:t>- </a:t>
            </a:r>
            <a:r>
              <a:rPr lang="ko-KR" altLang="en-US" dirty="0"/>
              <a:t>복잡도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68AC60E1-863F-E946-B03A-5524BD0DF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32" y="408181"/>
            <a:ext cx="540000" cy="54000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DD370-DB72-F848-9F97-2B1053ECBB80}"/>
              </a:ext>
            </a:extLst>
          </p:cNvPr>
          <p:cNvSpPr txBox="1"/>
          <p:nvPr/>
        </p:nvSpPr>
        <p:spPr>
          <a:xfrm>
            <a:off x="5489133" y="2967334"/>
            <a:ext cx="152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VS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BC141D-99B3-E348-B7C5-9451AD5C3B1C}"/>
              </a:ext>
            </a:extLst>
          </p:cNvPr>
          <p:cNvGrpSpPr/>
          <p:nvPr/>
        </p:nvGrpSpPr>
        <p:grpSpPr>
          <a:xfrm>
            <a:off x="1159432" y="1428750"/>
            <a:ext cx="4139175" cy="4000499"/>
            <a:chOff x="2563693" y="47329"/>
            <a:chExt cx="1617766" cy="1617767"/>
          </a:xfrm>
        </p:grpSpPr>
        <p:grpSp>
          <p:nvGrpSpPr>
            <p:cNvPr id="11" name="그룹 76">
              <a:extLst>
                <a:ext uri="{FF2B5EF4-FFF2-40B4-BE49-F238E27FC236}">
                  <a16:creationId xmlns:a16="http://schemas.microsoft.com/office/drawing/2014/main" id="{5FE34BEA-FF6A-F44A-9603-6882B4374CB2}"/>
                </a:ext>
              </a:extLst>
            </p:cNvPr>
            <p:cNvGrpSpPr/>
            <p:nvPr/>
          </p:nvGrpSpPr>
          <p:grpSpPr>
            <a:xfrm rot="5400000">
              <a:off x="2563692" y="47330"/>
              <a:ext cx="1617767" cy="1617766"/>
              <a:chOff x="1663671" y="1952836"/>
              <a:chExt cx="2980337" cy="3060340"/>
            </a:xfrm>
          </p:grpSpPr>
          <p:sp>
            <p:nvSpPr>
              <p:cNvPr id="12" name="직사각형 84">
                <a:extLst>
                  <a:ext uri="{FF2B5EF4-FFF2-40B4-BE49-F238E27FC236}">
                    <a16:creationId xmlns:a16="http://schemas.microsoft.com/office/drawing/2014/main" id="{95E4648C-0CF9-DF49-A20B-9B816830555D}"/>
                  </a:ext>
                </a:extLst>
              </p:cNvPr>
              <p:cNvSpPr/>
              <p:nvPr/>
            </p:nvSpPr>
            <p:spPr>
              <a:xfrm>
                <a:off x="1663671" y="1952836"/>
                <a:ext cx="2980337" cy="3060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3" name="타원 85">
                <a:extLst>
                  <a:ext uri="{FF2B5EF4-FFF2-40B4-BE49-F238E27FC236}">
                    <a16:creationId xmlns:a16="http://schemas.microsoft.com/office/drawing/2014/main" id="{ADE65413-04B9-6B46-AE90-3361D216C209}"/>
                  </a:ext>
                </a:extLst>
              </p:cNvPr>
              <p:cNvSpPr/>
              <p:nvPr/>
            </p:nvSpPr>
            <p:spPr>
              <a:xfrm>
                <a:off x="1895685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4" name="타원 86">
                <a:extLst>
                  <a:ext uri="{FF2B5EF4-FFF2-40B4-BE49-F238E27FC236}">
                    <a16:creationId xmlns:a16="http://schemas.microsoft.com/office/drawing/2014/main" id="{3079F0C9-EEAA-3141-9A27-F3B1A37ABEDB}"/>
                  </a:ext>
                </a:extLst>
              </p:cNvPr>
              <p:cNvSpPr/>
              <p:nvPr/>
            </p:nvSpPr>
            <p:spPr>
              <a:xfrm>
                <a:off x="2873802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5" name="타원 87">
                <a:extLst>
                  <a:ext uri="{FF2B5EF4-FFF2-40B4-BE49-F238E27FC236}">
                    <a16:creationId xmlns:a16="http://schemas.microsoft.com/office/drawing/2014/main" id="{49B3C426-FB00-8945-87F1-B9D07F765286}"/>
                  </a:ext>
                </a:extLst>
              </p:cNvPr>
              <p:cNvSpPr/>
              <p:nvPr/>
            </p:nvSpPr>
            <p:spPr>
              <a:xfrm>
                <a:off x="3851920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6" name="타원 88">
                <a:extLst>
                  <a:ext uri="{FF2B5EF4-FFF2-40B4-BE49-F238E27FC236}">
                    <a16:creationId xmlns:a16="http://schemas.microsoft.com/office/drawing/2014/main" id="{4D60CF2D-6A11-0E48-B400-9CBFFE140E29}"/>
                  </a:ext>
                </a:extLst>
              </p:cNvPr>
              <p:cNvSpPr/>
              <p:nvPr/>
            </p:nvSpPr>
            <p:spPr>
              <a:xfrm>
                <a:off x="1895685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7" name="타원 89">
                <a:extLst>
                  <a:ext uri="{FF2B5EF4-FFF2-40B4-BE49-F238E27FC236}">
                    <a16:creationId xmlns:a16="http://schemas.microsoft.com/office/drawing/2014/main" id="{58F06E88-6EF5-3F43-86FB-3E14A5FF7EDD}"/>
                  </a:ext>
                </a:extLst>
              </p:cNvPr>
              <p:cNvSpPr/>
              <p:nvPr/>
            </p:nvSpPr>
            <p:spPr>
              <a:xfrm>
                <a:off x="2873802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8" name="타원 90">
                <a:extLst>
                  <a:ext uri="{FF2B5EF4-FFF2-40B4-BE49-F238E27FC236}">
                    <a16:creationId xmlns:a16="http://schemas.microsoft.com/office/drawing/2014/main" id="{EE330D6B-B5CE-A143-9DEC-CDC2DCEFD416}"/>
                  </a:ext>
                </a:extLst>
              </p:cNvPr>
              <p:cNvSpPr/>
              <p:nvPr/>
            </p:nvSpPr>
            <p:spPr>
              <a:xfrm>
                <a:off x="3851920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9" name="타원 91">
                <a:extLst>
                  <a:ext uri="{FF2B5EF4-FFF2-40B4-BE49-F238E27FC236}">
                    <a16:creationId xmlns:a16="http://schemas.microsoft.com/office/drawing/2014/main" id="{D0638387-C11D-8B48-A34D-B47064EA0E13}"/>
                  </a:ext>
                </a:extLst>
              </p:cNvPr>
              <p:cNvSpPr/>
              <p:nvPr/>
            </p:nvSpPr>
            <p:spPr>
              <a:xfrm>
                <a:off x="1895685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20" name="타원 92">
                <a:extLst>
                  <a:ext uri="{FF2B5EF4-FFF2-40B4-BE49-F238E27FC236}">
                    <a16:creationId xmlns:a16="http://schemas.microsoft.com/office/drawing/2014/main" id="{828397F9-B013-374C-B227-DB4785D50985}"/>
                  </a:ext>
                </a:extLst>
              </p:cNvPr>
              <p:cNvSpPr/>
              <p:nvPr/>
            </p:nvSpPr>
            <p:spPr>
              <a:xfrm>
                <a:off x="2873802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21" name="타원 93">
                <a:extLst>
                  <a:ext uri="{FF2B5EF4-FFF2-40B4-BE49-F238E27FC236}">
                    <a16:creationId xmlns:a16="http://schemas.microsoft.com/office/drawing/2014/main" id="{D6BFDE87-D931-BA43-9E23-34C257AED6B2}"/>
                  </a:ext>
                </a:extLst>
              </p:cNvPr>
              <p:cNvSpPr/>
              <p:nvPr/>
            </p:nvSpPr>
            <p:spPr>
              <a:xfrm>
                <a:off x="3851920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cxnSp>
          <p:nvCxnSpPr>
            <p:cNvPr id="22" name="Straight Connector 25">
              <a:extLst>
                <a:ext uri="{FF2B5EF4-FFF2-40B4-BE49-F238E27FC236}">
                  <a16:creationId xmlns:a16="http://schemas.microsoft.com/office/drawing/2014/main" id="{1A6DCDA7-6818-FF45-BECC-F179C3F9A1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1470" y="327265"/>
              <a:ext cx="991903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9">
              <a:extLst>
                <a:ext uri="{FF2B5EF4-FFF2-40B4-BE49-F238E27FC236}">
                  <a16:creationId xmlns:a16="http://schemas.microsoft.com/office/drawing/2014/main" id="{14EE88AD-D5C3-AF4F-9B5D-42FD4906CF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1470" y="1389135"/>
              <a:ext cx="991903" cy="0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095">
              <a:extLst>
                <a:ext uri="{FF2B5EF4-FFF2-40B4-BE49-F238E27FC236}">
                  <a16:creationId xmlns:a16="http://schemas.microsoft.com/office/drawing/2014/main" id="{C30B5F75-1BF0-894D-8CAD-010FFC7CDBED}"/>
                </a:ext>
              </a:extLst>
            </p:cNvPr>
            <p:cNvCxnSpPr/>
            <p:nvPr/>
          </p:nvCxnSpPr>
          <p:spPr>
            <a:xfrm flipH="1">
              <a:off x="2851470" y="327266"/>
              <a:ext cx="991903" cy="106187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E865E68-45B6-CB49-8A6C-577600250522}"/>
              </a:ext>
            </a:extLst>
          </p:cNvPr>
          <p:cNvGrpSpPr/>
          <p:nvPr/>
        </p:nvGrpSpPr>
        <p:grpSpPr>
          <a:xfrm>
            <a:off x="7009401" y="1428751"/>
            <a:ext cx="4023168" cy="4000498"/>
            <a:chOff x="1146601" y="1803297"/>
            <a:chExt cx="1493830" cy="15339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24283D-DD0C-2543-8C4B-6E96F084213D}"/>
                </a:ext>
              </a:extLst>
            </p:cNvPr>
            <p:cNvGrpSpPr/>
            <p:nvPr/>
          </p:nvGrpSpPr>
          <p:grpSpPr>
            <a:xfrm>
              <a:off x="1146601" y="1803297"/>
              <a:ext cx="1493830" cy="1533930"/>
              <a:chOff x="1663671" y="1952836"/>
              <a:chExt cx="2980337" cy="30603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E65712-C20B-7645-8F11-1C6B00C0942A}"/>
                  </a:ext>
                </a:extLst>
              </p:cNvPr>
              <p:cNvSpPr/>
              <p:nvPr/>
            </p:nvSpPr>
            <p:spPr>
              <a:xfrm>
                <a:off x="1663671" y="1952836"/>
                <a:ext cx="2980337" cy="3060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55EEA05-FC8B-F444-A193-18C5C75FD714}"/>
                  </a:ext>
                </a:extLst>
              </p:cNvPr>
              <p:cNvSpPr/>
              <p:nvPr/>
            </p:nvSpPr>
            <p:spPr>
              <a:xfrm>
                <a:off x="1895685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D7AB607-5496-E34C-BCB3-8245FECBF439}"/>
                  </a:ext>
                </a:extLst>
              </p:cNvPr>
              <p:cNvSpPr/>
              <p:nvPr/>
            </p:nvSpPr>
            <p:spPr>
              <a:xfrm>
                <a:off x="2873802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2F316AD-A960-2B4A-AECA-2529E4C73005}"/>
                  </a:ext>
                </a:extLst>
              </p:cNvPr>
              <p:cNvSpPr/>
              <p:nvPr/>
            </p:nvSpPr>
            <p:spPr>
              <a:xfrm>
                <a:off x="3851920" y="2308693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C2A4B27-5E75-224C-9018-B0C8812B8FCE}"/>
                  </a:ext>
                </a:extLst>
              </p:cNvPr>
              <p:cNvSpPr/>
              <p:nvPr/>
            </p:nvSpPr>
            <p:spPr>
              <a:xfrm>
                <a:off x="1895685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3C320AE-0C73-D443-857F-5900452F9D29}"/>
                  </a:ext>
                </a:extLst>
              </p:cNvPr>
              <p:cNvSpPr/>
              <p:nvPr/>
            </p:nvSpPr>
            <p:spPr>
              <a:xfrm>
                <a:off x="2873802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CF715F9-190F-8C44-B514-F9602D3A0695}"/>
                  </a:ext>
                </a:extLst>
              </p:cNvPr>
              <p:cNvSpPr/>
              <p:nvPr/>
            </p:nvSpPr>
            <p:spPr>
              <a:xfrm>
                <a:off x="3851920" y="3246888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74D10F5-EBF4-6C49-880F-EC468796776B}"/>
                  </a:ext>
                </a:extLst>
              </p:cNvPr>
              <p:cNvSpPr/>
              <p:nvPr/>
            </p:nvSpPr>
            <p:spPr>
              <a:xfrm>
                <a:off x="1895685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C9EA526-1EB8-0345-89FC-3A67BC08806F}"/>
                  </a:ext>
                </a:extLst>
              </p:cNvPr>
              <p:cNvSpPr/>
              <p:nvPr/>
            </p:nvSpPr>
            <p:spPr>
              <a:xfrm>
                <a:off x="2873802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E4E546DD-A1A8-B14E-AD4B-E1DCD3FD64C4}"/>
                  </a:ext>
                </a:extLst>
              </p:cNvPr>
              <p:cNvSpPr/>
              <p:nvPr/>
            </p:nvSpPr>
            <p:spPr>
              <a:xfrm>
                <a:off x="3851920" y="4185084"/>
                <a:ext cx="567399" cy="567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DE55815-E691-154D-B86E-105AEB7A2F1C}"/>
                </a:ext>
              </a:extLst>
            </p:cNvPr>
            <p:cNvCxnSpPr>
              <a:stCxn id="35" idx="1"/>
              <a:endCxn id="43" idx="5"/>
            </p:cNvCxnSpPr>
            <p:nvPr/>
          </p:nvCxnSpPr>
          <p:spPr>
            <a:xfrm>
              <a:off x="1304542" y="2023312"/>
              <a:ext cx="1181620" cy="1141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E2E4230-0A7D-EA44-A0E8-F1C943BC5AAB}"/>
                </a:ext>
              </a:extLst>
            </p:cNvPr>
            <p:cNvCxnSpPr>
              <a:stCxn id="43" idx="5"/>
              <a:endCxn id="40" idx="0"/>
            </p:cNvCxnSpPr>
            <p:nvPr/>
          </p:nvCxnSpPr>
          <p:spPr>
            <a:xfrm flipH="1" flipV="1">
              <a:off x="2385613" y="2451913"/>
              <a:ext cx="100549" cy="712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DC2D7B5-CB5D-164F-8837-265A008A8E79}"/>
                </a:ext>
              </a:extLst>
            </p:cNvPr>
            <p:cNvCxnSpPr>
              <a:endCxn id="38" idx="2"/>
            </p:cNvCxnSpPr>
            <p:nvPr/>
          </p:nvCxnSpPr>
          <p:spPr>
            <a:xfrm flipH="1">
              <a:off x="1262893" y="2451913"/>
              <a:ext cx="1122719" cy="1421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384FF68-1676-564D-A55F-F1EB0C33CFAA}"/>
                </a:ext>
              </a:extLst>
            </p:cNvPr>
            <p:cNvCxnSpPr>
              <a:stCxn id="38" idx="2"/>
              <a:endCxn id="42" idx="5"/>
            </p:cNvCxnSpPr>
            <p:nvPr/>
          </p:nvCxnSpPr>
          <p:spPr>
            <a:xfrm>
              <a:off x="1262893" y="2594112"/>
              <a:ext cx="733008" cy="570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0A390C8-6955-9D43-89BA-0C5396A9CA23}"/>
                </a:ext>
              </a:extLst>
            </p:cNvPr>
            <p:cNvCxnSpPr>
              <a:stCxn id="42" idx="5"/>
              <a:endCxn id="36" idx="0"/>
            </p:cNvCxnSpPr>
            <p:nvPr/>
          </p:nvCxnSpPr>
          <p:spPr>
            <a:xfrm flipH="1" flipV="1">
              <a:off x="1895352" y="1981663"/>
              <a:ext cx="100549" cy="118324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FF88791-C206-C94F-840F-04BB38BBAD8F}"/>
                </a:ext>
              </a:extLst>
            </p:cNvPr>
            <p:cNvCxnSpPr>
              <a:stCxn id="36" idx="0"/>
              <a:endCxn id="37" idx="6"/>
            </p:cNvCxnSpPr>
            <p:nvPr/>
          </p:nvCxnSpPr>
          <p:spPr>
            <a:xfrm>
              <a:off x="1895352" y="1981663"/>
              <a:ext cx="632459" cy="1421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E93712C-61DF-554D-B4E6-1BED47B10AD8}"/>
                </a:ext>
              </a:extLst>
            </p:cNvPr>
            <p:cNvCxnSpPr>
              <a:endCxn id="41" idx="3"/>
            </p:cNvCxnSpPr>
            <p:nvPr/>
          </p:nvCxnSpPr>
          <p:spPr>
            <a:xfrm flipH="1">
              <a:off x="1304542" y="2123862"/>
              <a:ext cx="1223269" cy="104105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CD1283-2E25-D844-85D3-23782B6C9EB8}"/>
              </a:ext>
            </a:extLst>
          </p:cNvPr>
          <p:cNvSpPr txBox="1"/>
          <p:nvPr/>
        </p:nvSpPr>
        <p:spPr>
          <a:xfrm>
            <a:off x="2406006" y="5498990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/>
              <a:t>Simple</a:t>
            </a:r>
            <a:endParaRPr kumimoji="1" lang="ko-KR" altLang="en-US" sz="36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D0A94F-DC20-5B48-8561-317E51AA2EAE}"/>
              </a:ext>
            </a:extLst>
          </p:cNvPr>
          <p:cNvSpPr txBox="1"/>
          <p:nvPr/>
        </p:nvSpPr>
        <p:spPr>
          <a:xfrm>
            <a:off x="8068222" y="5476939"/>
            <a:ext cx="227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/>
              <a:t>Complex</a:t>
            </a:r>
            <a:endParaRPr kumimoji="1" lang="ko-KR" altLang="en-US" sz="3600" b="1"/>
          </a:p>
        </p:txBody>
      </p:sp>
    </p:spTree>
    <p:extLst>
      <p:ext uri="{BB962C8B-B14F-4D97-AF65-F5344CB8AC3E}">
        <p14:creationId xmlns:p14="http://schemas.microsoft.com/office/powerpoint/2010/main" val="111680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 잠금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DDE0-5B44-564F-853B-731416372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89"/>
          <a:stretch/>
        </p:blipFill>
        <p:spPr>
          <a:xfrm>
            <a:off x="161312" y="2224860"/>
            <a:ext cx="11869375" cy="1866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895367-DEC8-2A45-B01E-0B3EDBD920E9}"/>
              </a:ext>
            </a:extLst>
          </p:cNvPr>
          <p:cNvSpPr/>
          <p:nvPr/>
        </p:nvSpPr>
        <p:spPr>
          <a:xfrm>
            <a:off x="8381098" y="4448473"/>
            <a:ext cx="3649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9E9E9E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NDSS’17 / 2017 Internet Society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56805-AFEC-B744-8DA1-E53CCEFDE1D3}"/>
              </a:ext>
            </a:extLst>
          </p:cNvPr>
          <p:cNvSpPr txBox="1"/>
          <p:nvPr/>
        </p:nvSpPr>
        <p:spPr>
          <a:xfrm>
            <a:off x="671334" y="4144872"/>
            <a:ext cx="1296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촬영</a:t>
            </a:r>
            <a:r>
              <a:rPr kumimoji="1" lang="en-US" altLang="ko-KR" sz="1200"/>
              <a:t>(</a:t>
            </a:r>
            <a:r>
              <a:rPr kumimoji="1" lang="ko-KR" altLang="en-US" sz="1200"/>
              <a:t>도촬</a:t>
            </a:r>
            <a:r>
              <a:rPr kumimoji="1" lang="en-US" altLang="ko-KR" sz="1200"/>
              <a:t>)</a:t>
            </a:r>
            <a:endParaRPr kumimoji="1"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443BA-6855-BE40-ABD8-B8BB3B89E84F}"/>
              </a:ext>
            </a:extLst>
          </p:cNvPr>
          <p:cNvSpPr txBox="1"/>
          <p:nvPr/>
        </p:nvSpPr>
        <p:spPr>
          <a:xfrm>
            <a:off x="2328442" y="4144872"/>
            <a:ext cx="173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손가락 움직임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0797F-70E5-6446-A48E-91C06ED64A65}"/>
              </a:ext>
            </a:extLst>
          </p:cNvPr>
          <p:cNvSpPr txBox="1"/>
          <p:nvPr/>
        </p:nvSpPr>
        <p:spPr>
          <a:xfrm>
            <a:off x="4249837" y="4144872"/>
            <a:ext cx="1734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손가락 자취 </a:t>
            </a:r>
            <a:r>
              <a:rPr kumimoji="1" lang="en-US" altLang="ko-KR" sz="1200"/>
              <a:t>&gt; </a:t>
            </a:r>
            <a:r>
              <a:rPr kumimoji="1" lang="ko-KR" altLang="en-US" sz="1200"/>
              <a:t>그래프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F6256-9E7E-DA4D-886A-9CDD22E8927A}"/>
              </a:ext>
            </a:extLst>
          </p:cNvPr>
          <p:cNvSpPr txBox="1"/>
          <p:nvPr/>
        </p:nvSpPr>
        <p:spPr>
          <a:xfrm>
            <a:off x="6229106" y="4144872"/>
            <a:ext cx="180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사용자의 시선으로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27752-E64C-7645-B447-2C575D3C234E}"/>
              </a:ext>
            </a:extLst>
          </p:cNvPr>
          <p:cNvSpPr txBox="1"/>
          <p:nvPr/>
        </p:nvSpPr>
        <p:spPr>
          <a:xfrm>
            <a:off x="8314483" y="4144872"/>
            <a:ext cx="173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패턴 경우의 수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F5854-6C65-3E4B-AF5D-EA2C3F696F15}"/>
              </a:ext>
            </a:extLst>
          </p:cNvPr>
          <p:cNvSpPr txBox="1"/>
          <p:nvPr/>
        </p:nvSpPr>
        <p:spPr>
          <a:xfrm>
            <a:off x="10129701" y="4144872"/>
            <a:ext cx="180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사용자 잠금 패턴 획득</a:t>
            </a:r>
          </a:p>
        </p:txBody>
      </p:sp>
    </p:spTree>
    <p:extLst>
      <p:ext uri="{BB962C8B-B14F-4D97-AF65-F5344CB8AC3E}">
        <p14:creationId xmlns:p14="http://schemas.microsoft.com/office/powerpoint/2010/main" val="252994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62A0E-C55C-7B4B-89C1-F11802FA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31" y="1301749"/>
            <a:ext cx="4908119" cy="476585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06B237E-A263-AA41-B7DF-D1C02FBA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잠금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A3DB1620-7402-E241-A212-BAA06E25A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32" y="408181"/>
            <a:ext cx="540000" cy="54000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1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9633632-AB51-0E41-B841-C06F4296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잠금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51F060A-33F0-294F-AB93-B54C45FAD9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32" y="408181"/>
            <a:ext cx="540000" cy="54000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50A37-2E96-C54E-8809-D89808EC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56" y="1256289"/>
            <a:ext cx="6509288" cy="47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포인트와 진동을 활용한 패턴 잠금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6A175-F45E-DF4A-B897-DE3B2CDBCD3D}"/>
                  </a:ext>
                </a:extLst>
              </p:cNvPr>
              <p:cNvSpPr txBox="1"/>
              <p:nvPr/>
            </p:nvSpPr>
            <p:spPr>
              <a:xfrm>
                <a:off x="395415" y="2136338"/>
                <a:ext cx="405259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ko-KR" altLang="en-US" b="1">
                    <a:solidFill>
                      <a:srgbClr val="FF0000"/>
                    </a:solidFill>
                  </a:rPr>
                  <a:t>포인트별로 랜덤하게 진동을 출력</a:t>
                </a:r>
                <a:r>
                  <a:rPr lang="ko-KR" altLang="en-US" b="1"/>
                  <a:t>하는 패턴 형식 제안</a:t>
                </a:r>
                <a:endParaRPr lang="en-US" altLang="ko-KR" b="1"/>
              </a:p>
              <a:p>
                <a:pPr fontAlgn="base"/>
                <a:endParaRPr lang="en-US" b="1"/>
              </a:p>
              <a:p>
                <a:pPr fontAlgn="base"/>
                <a:r>
                  <a:rPr lang="ko-KR" altLang="en-US"/>
                  <a:t>기존의 패턴과 달라진 점은 포인트별로 출력되는 진동의 세기를 다시 입력해야하는 방식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fontAlgn="base"/>
                <a:endParaRPr lang="en-US"/>
              </a:p>
              <a:p>
                <a:pPr fontAlgn="base"/>
                <a:r>
                  <a:rPr lang="ko-KR" altLang="en-US"/>
                  <a:t>기존의 포인트는 단순 포인트 기능이지만 제안 패턴의 경우 </a:t>
                </a:r>
                <a:r>
                  <a:rPr lang="ko-KR" altLang="en-US">
                    <a:solidFill>
                      <a:srgbClr val="FF0000"/>
                    </a:solidFill>
                  </a:rPr>
                  <a:t>강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중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약으로 나누어</a:t>
                </a:r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각 포인트 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만큼 보안 강도 향상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6A175-F45E-DF4A-B897-DE3B2CDBC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15" y="2136338"/>
                <a:ext cx="4052599" cy="3139321"/>
              </a:xfrm>
              <a:prstGeom prst="rect">
                <a:avLst/>
              </a:prstGeom>
              <a:blipFill>
                <a:blip r:embed="rId2"/>
                <a:stretch>
                  <a:fillRect l="-1250" t="-810" r="-625" b="-2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0D8E81D-B991-D242-BCE7-9D4F199C7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80" y="1897427"/>
            <a:ext cx="2185357" cy="3617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9629E-2C8A-6A49-80B4-71AA9C045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59" y="1897427"/>
            <a:ext cx="2178506" cy="3630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1F2BDB-733B-624B-B9BA-AA281245B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82" y="1870024"/>
            <a:ext cx="2151103" cy="36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21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패턴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2C351-85C5-3E4E-BB70-D08272F557AC}"/>
              </a:ext>
            </a:extLst>
          </p:cNvPr>
          <p:cNvSpPr/>
          <p:nvPr/>
        </p:nvSpPr>
        <p:spPr>
          <a:xfrm>
            <a:off x="1237281" y="2090172"/>
            <a:ext cx="97174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동작 과정</a:t>
            </a:r>
          </a:p>
          <a:p>
            <a:pPr marL="457200" fontAlgn="base">
              <a:buFont typeface="+mj-lt"/>
              <a:buAutoNum type="arabicPeriod"/>
            </a:pPr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사용자는 기존 키패드와 같이 드래그를 진행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ko-KR" altLang="en-US" sz="2400" b="1" i="0" u="none" strike="noStrike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각 포인트별로 랜덤하게 진동의 세기가 출력 됨</a:t>
            </a:r>
            <a:endParaRPr lang="en-US" altLang="ko-KR" sz="2400" b="1" i="0" u="none" strike="noStrike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endParaRPr lang="en-US" altLang="ko-KR" sz="2400" b="1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buFont typeface="+mj-lt"/>
              <a:buAutoNum type="arabicPeriod"/>
            </a:pPr>
            <a:r>
              <a:rPr lang="ko-KR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사용자는 진동을 통해 포인트별 </a:t>
            </a:r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강</a:t>
            </a:r>
            <a:r>
              <a:rPr lang="en-US" altLang="ko-KR" sz="2400" b="1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중</a:t>
            </a:r>
            <a:r>
              <a:rPr lang="en-US" altLang="ko-KR" sz="2400" b="1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약</a:t>
            </a:r>
            <a:r>
              <a:rPr lang="ko-KR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 진동의 세기를 파악</a:t>
            </a:r>
            <a:endParaRPr lang="ko-KR" altLang="en-US" sz="2400" b="1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오로지 사용자만 느낄 수 있으며</a:t>
            </a:r>
            <a:r>
              <a:rPr lang="en-US" altLang="ko-KR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진동 세기에 따라 같은 </a:t>
            </a:r>
            <a:br>
              <a:rPr lang="en-US" altLang="ko-KR" sz="24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ko-KR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패턴이라도 </a:t>
            </a:r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전혀 다른 패턴이 됨</a:t>
            </a:r>
            <a:br>
              <a:rPr lang="en-US" altLang="ko-KR" sz="2400" b="1" i="0" u="none" strike="noStrike">
                <a:solidFill>
                  <a:srgbClr val="FF0000"/>
                </a:solidFill>
                <a:effectLst/>
                <a:latin typeface="Arial" panose="020B0604020202020204" pitchFamily="34" charset="0"/>
              </a:rPr>
            </a:br>
            <a:endParaRPr lang="ko-KR" altLang="en-US" sz="2400" b="1" i="0" u="none" strike="noStrike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6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패턴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073" name="Picture 1" descr="page22image7952">
            <a:extLst>
              <a:ext uri="{FF2B5EF4-FFF2-40B4-BE49-F238E27FC236}">
                <a16:creationId xmlns:a16="http://schemas.microsoft.com/office/drawing/2014/main" id="{6B8D9F8B-0E2B-CB4B-A70F-EA6D7BE0B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 r="1411"/>
          <a:stretch/>
        </p:blipFill>
        <p:spPr bwMode="auto">
          <a:xfrm>
            <a:off x="3166821" y="1332853"/>
            <a:ext cx="5775702" cy="463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 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포인트와 진동을 활용한 패턴 잠금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/>
              <a:t>성능 평가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17570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패턴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638596-DB89-5D42-8848-2C12562A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869" y="1337996"/>
            <a:ext cx="2312261" cy="47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7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패턴 </a:t>
            </a:r>
            <a:r>
              <a:rPr lang="en-US" altLang="ko-KR" dirty="0"/>
              <a:t>- </a:t>
            </a:r>
            <a:r>
              <a:rPr lang="ko-KR" altLang="en-US" dirty="0"/>
              <a:t>비가시화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B0CE7-A20F-2348-8647-E5CA7D0E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650785"/>
            <a:ext cx="7899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84">
            <a:extLst>
              <a:ext uri="{FF2B5EF4-FFF2-40B4-BE49-F238E27FC236}">
                <a16:creationId xmlns:a16="http://schemas.microsoft.com/office/drawing/2014/main" id="{1C804F1B-9415-8248-9A69-70EB6DF43731}"/>
              </a:ext>
            </a:extLst>
          </p:cNvPr>
          <p:cNvSpPr/>
          <p:nvPr/>
        </p:nvSpPr>
        <p:spPr>
          <a:xfrm rot="5400000">
            <a:off x="4813188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91">
            <a:extLst>
              <a:ext uri="{FF2B5EF4-FFF2-40B4-BE49-F238E27FC236}">
                <a16:creationId xmlns:a16="http://schemas.microsoft.com/office/drawing/2014/main" id="{4185AA79-12C3-DD42-BA66-3865B852E251}"/>
              </a:ext>
            </a:extLst>
          </p:cNvPr>
          <p:cNvSpPr/>
          <p:nvPr/>
        </p:nvSpPr>
        <p:spPr>
          <a:xfrm rot="5400000">
            <a:off x="485446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2">
            <a:extLst>
              <a:ext uri="{FF2B5EF4-FFF2-40B4-BE49-F238E27FC236}">
                <a16:creationId xmlns:a16="http://schemas.microsoft.com/office/drawing/2014/main" id="{7629B5BA-9D22-3648-B081-0FF49A14BE00}"/>
              </a:ext>
            </a:extLst>
          </p:cNvPr>
          <p:cNvSpPr/>
          <p:nvPr/>
        </p:nvSpPr>
        <p:spPr>
          <a:xfrm rot="5400000">
            <a:off x="485446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3">
            <a:extLst>
              <a:ext uri="{FF2B5EF4-FFF2-40B4-BE49-F238E27FC236}">
                <a16:creationId xmlns:a16="http://schemas.microsoft.com/office/drawing/2014/main" id="{946FA423-4C3B-EE4A-8B51-DF78E8434C26}"/>
              </a:ext>
            </a:extLst>
          </p:cNvPr>
          <p:cNvSpPr/>
          <p:nvPr/>
        </p:nvSpPr>
        <p:spPr>
          <a:xfrm rot="5400000">
            <a:off x="485446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EF3DC-3672-1C41-95D4-EE1E1D1D91FE}"/>
              </a:ext>
            </a:extLst>
          </p:cNvPr>
          <p:cNvSpPr/>
          <p:nvPr/>
        </p:nvSpPr>
        <p:spPr>
          <a:xfrm>
            <a:off x="509783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67E53C46-AC47-F14B-8D86-43743A2D5ED1}"/>
              </a:ext>
            </a:extLst>
          </p:cNvPr>
          <p:cNvSpPr/>
          <p:nvPr/>
        </p:nvSpPr>
        <p:spPr>
          <a:xfrm>
            <a:off x="534043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1D3003-D119-D249-958A-28E614171AE4}"/>
              </a:ext>
            </a:extLst>
          </p:cNvPr>
          <p:cNvSpPr/>
          <p:nvPr/>
        </p:nvSpPr>
        <p:spPr>
          <a:xfrm>
            <a:off x="509783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A144600-E585-4647-8CD0-7F8D547C476E}"/>
              </a:ext>
            </a:extLst>
          </p:cNvPr>
          <p:cNvSpPr/>
          <p:nvPr/>
        </p:nvSpPr>
        <p:spPr>
          <a:xfrm>
            <a:off x="534043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2267F-716A-364C-994B-92C258003897}"/>
              </a:ext>
            </a:extLst>
          </p:cNvPr>
          <p:cNvSpPr/>
          <p:nvPr/>
        </p:nvSpPr>
        <p:spPr>
          <a:xfrm>
            <a:off x="509783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83F08A3-997A-7B44-BF86-E3BAA9F4E4AB}"/>
              </a:ext>
            </a:extLst>
          </p:cNvPr>
          <p:cNvSpPr/>
          <p:nvPr/>
        </p:nvSpPr>
        <p:spPr>
          <a:xfrm>
            <a:off x="534043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DCDB64-C5A2-9E41-8408-C2EF8DBB7B2D}"/>
              </a:ext>
            </a:extLst>
          </p:cNvPr>
          <p:cNvCxnSpPr>
            <a:cxnSpLocks/>
          </p:cNvCxnSpPr>
          <p:nvPr/>
        </p:nvCxnSpPr>
        <p:spPr>
          <a:xfrm>
            <a:off x="4925304" y="258113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096495-73EA-804B-AF82-1A5157C41F9C}"/>
              </a:ext>
            </a:extLst>
          </p:cNvPr>
          <p:cNvCxnSpPr>
            <a:cxnSpLocks/>
          </p:cNvCxnSpPr>
          <p:nvPr/>
        </p:nvCxnSpPr>
        <p:spPr>
          <a:xfrm>
            <a:off x="5424383" y="254766"/>
            <a:ext cx="0" cy="494011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직사각형 84">
            <a:extLst>
              <a:ext uri="{FF2B5EF4-FFF2-40B4-BE49-F238E27FC236}">
                <a16:creationId xmlns:a16="http://schemas.microsoft.com/office/drawing/2014/main" id="{EAABC05B-B73B-0842-9F28-8A57292FB311}"/>
              </a:ext>
            </a:extLst>
          </p:cNvPr>
          <p:cNvSpPr/>
          <p:nvPr/>
        </p:nvSpPr>
        <p:spPr>
          <a:xfrm rot="5400000">
            <a:off x="481318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4C4F31-8890-4C4C-B742-694F2D5420FF}"/>
              </a:ext>
            </a:extLst>
          </p:cNvPr>
          <p:cNvGrpSpPr/>
          <p:nvPr/>
        </p:nvGrpSpPr>
        <p:grpSpPr>
          <a:xfrm>
            <a:off x="4842497" y="966629"/>
            <a:ext cx="649724" cy="142769"/>
            <a:chOff x="1099137" y="1590312"/>
            <a:chExt cx="1155064" cy="253811"/>
          </a:xfrm>
        </p:grpSpPr>
        <p:sp>
          <p:nvSpPr>
            <p:cNvPr id="389" name="타원 91">
              <a:extLst>
                <a:ext uri="{FF2B5EF4-FFF2-40B4-BE49-F238E27FC236}">
                  <a16:creationId xmlns:a16="http://schemas.microsoft.com/office/drawing/2014/main" id="{CA787724-4B65-AA4A-B21C-E99D62049EA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725C299-2D91-D140-A1CD-84E5A57EE17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3" name="Triangle 392">
              <a:extLst>
                <a:ext uri="{FF2B5EF4-FFF2-40B4-BE49-F238E27FC236}">
                  <a16:creationId xmlns:a16="http://schemas.microsoft.com/office/drawing/2014/main" id="{88A99BA9-5858-0E43-822D-BDFC3051D66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57483E-F1FD-9D43-BDC5-7A08AFE71D56}"/>
              </a:ext>
            </a:extLst>
          </p:cNvPr>
          <p:cNvGrpSpPr/>
          <p:nvPr/>
        </p:nvGrpSpPr>
        <p:grpSpPr>
          <a:xfrm>
            <a:off x="4855251" y="1210849"/>
            <a:ext cx="649723" cy="142769"/>
            <a:chOff x="1123711" y="2024483"/>
            <a:chExt cx="1155063" cy="253811"/>
          </a:xfrm>
        </p:grpSpPr>
        <p:sp>
          <p:nvSpPr>
            <p:cNvPr id="390" name="타원 92">
              <a:extLst>
                <a:ext uri="{FF2B5EF4-FFF2-40B4-BE49-F238E27FC236}">
                  <a16:creationId xmlns:a16="http://schemas.microsoft.com/office/drawing/2014/main" id="{C11CF150-A95A-AB46-9123-0C09AF4DA5EC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D0BCDDD-8267-0A4D-A027-F053466CDAE3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5" name="Triangle 394">
              <a:extLst>
                <a:ext uri="{FF2B5EF4-FFF2-40B4-BE49-F238E27FC236}">
                  <a16:creationId xmlns:a16="http://schemas.microsoft.com/office/drawing/2014/main" id="{81A497E4-DE03-2549-AC06-C395F05DF53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DFEF8B-908B-F947-92C2-63D8822ABDA7}"/>
              </a:ext>
            </a:extLst>
          </p:cNvPr>
          <p:cNvGrpSpPr/>
          <p:nvPr/>
        </p:nvGrpSpPr>
        <p:grpSpPr>
          <a:xfrm>
            <a:off x="4856321" y="1455070"/>
            <a:ext cx="649723" cy="142769"/>
            <a:chOff x="1123711" y="2458653"/>
            <a:chExt cx="1155063" cy="253811"/>
          </a:xfrm>
        </p:grpSpPr>
        <p:sp>
          <p:nvSpPr>
            <p:cNvPr id="391" name="타원 93">
              <a:extLst>
                <a:ext uri="{FF2B5EF4-FFF2-40B4-BE49-F238E27FC236}">
                  <a16:creationId xmlns:a16="http://schemas.microsoft.com/office/drawing/2014/main" id="{2B0EB312-1877-0C48-BBF4-6963BD3A114A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086AB7B-32F8-9A4F-AA96-9D700A28978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7" name="Triangle 396">
              <a:extLst>
                <a:ext uri="{FF2B5EF4-FFF2-40B4-BE49-F238E27FC236}">
                  <a16:creationId xmlns:a16="http://schemas.microsoft.com/office/drawing/2014/main" id="{CDD8CC64-AC50-9040-877B-5236CD28DB92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CD1BEC-CEEF-C341-9423-4575AFE0D3CD}"/>
              </a:ext>
            </a:extLst>
          </p:cNvPr>
          <p:cNvCxnSpPr>
            <a:cxnSpLocks/>
          </p:cNvCxnSpPr>
          <p:nvPr/>
        </p:nvCxnSpPr>
        <p:spPr>
          <a:xfrm>
            <a:off x="4928217" y="1038013"/>
            <a:ext cx="49502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8DB654-8624-5A48-B61B-1224EEF0B0D9}"/>
              </a:ext>
            </a:extLst>
          </p:cNvPr>
          <p:cNvCxnSpPr>
            <a:cxnSpLocks/>
          </p:cNvCxnSpPr>
          <p:nvPr/>
        </p:nvCxnSpPr>
        <p:spPr>
          <a:xfrm>
            <a:off x="5423238" y="1279894"/>
            <a:ext cx="0" cy="246459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직사각형 84">
            <a:extLst>
              <a:ext uri="{FF2B5EF4-FFF2-40B4-BE49-F238E27FC236}">
                <a16:creationId xmlns:a16="http://schemas.microsoft.com/office/drawing/2014/main" id="{F79D0697-BF66-9742-9AFE-3A9E6B4309C3}"/>
              </a:ext>
            </a:extLst>
          </p:cNvPr>
          <p:cNvSpPr/>
          <p:nvPr/>
        </p:nvSpPr>
        <p:spPr>
          <a:xfrm rot="5400000">
            <a:off x="481318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CD6C819-A9A0-F54F-A3C9-CECC5CE76B95}"/>
              </a:ext>
            </a:extLst>
          </p:cNvPr>
          <p:cNvGrpSpPr/>
          <p:nvPr/>
        </p:nvGrpSpPr>
        <p:grpSpPr>
          <a:xfrm>
            <a:off x="4844702" y="1988233"/>
            <a:ext cx="649724" cy="142769"/>
            <a:chOff x="1099137" y="1590312"/>
            <a:chExt cx="1155064" cy="253811"/>
          </a:xfrm>
        </p:grpSpPr>
        <p:sp>
          <p:nvSpPr>
            <p:cNvPr id="409" name="타원 91">
              <a:extLst>
                <a:ext uri="{FF2B5EF4-FFF2-40B4-BE49-F238E27FC236}">
                  <a16:creationId xmlns:a16="http://schemas.microsoft.com/office/drawing/2014/main" id="{C7477B3F-FF0F-EA49-9106-ED084F81A0B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A67B01E-CB16-2448-A7E6-35B4C337FBA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1" name="Triangle 410">
              <a:extLst>
                <a:ext uri="{FF2B5EF4-FFF2-40B4-BE49-F238E27FC236}">
                  <a16:creationId xmlns:a16="http://schemas.microsoft.com/office/drawing/2014/main" id="{D58F956E-8737-774D-9985-EC860455865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A55B78A-2068-A741-B7E7-25A06402ACEF}"/>
              </a:ext>
            </a:extLst>
          </p:cNvPr>
          <p:cNvGrpSpPr/>
          <p:nvPr/>
        </p:nvGrpSpPr>
        <p:grpSpPr>
          <a:xfrm>
            <a:off x="4859793" y="1741495"/>
            <a:ext cx="649723" cy="142769"/>
            <a:chOff x="1123711" y="2024483"/>
            <a:chExt cx="1155063" cy="253811"/>
          </a:xfrm>
        </p:grpSpPr>
        <p:sp>
          <p:nvSpPr>
            <p:cNvPr id="413" name="타원 92">
              <a:extLst>
                <a:ext uri="{FF2B5EF4-FFF2-40B4-BE49-F238E27FC236}">
                  <a16:creationId xmlns:a16="http://schemas.microsoft.com/office/drawing/2014/main" id="{666562B7-7036-7448-9F38-5F871BE7C5C0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30A76940-288B-1444-AFFB-864844B742FD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5" name="Triangle 414">
              <a:extLst>
                <a:ext uri="{FF2B5EF4-FFF2-40B4-BE49-F238E27FC236}">
                  <a16:creationId xmlns:a16="http://schemas.microsoft.com/office/drawing/2014/main" id="{E84BBE87-0581-484A-9FF5-5D7E93A9A7A7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7EF5F562-897C-FD4C-BAB9-B0CEF591ED3C}"/>
              </a:ext>
            </a:extLst>
          </p:cNvPr>
          <p:cNvGrpSpPr/>
          <p:nvPr/>
        </p:nvGrpSpPr>
        <p:grpSpPr>
          <a:xfrm>
            <a:off x="4856321" y="2234970"/>
            <a:ext cx="649723" cy="142769"/>
            <a:chOff x="1123711" y="2458653"/>
            <a:chExt cx="1155063" cy="253811"/>
          </a:xfrm>
        </p:grpSpPr>
        <p:sp>
          <p:nvSpPr>
            <p:cNvPr id="417" name="타원 93">
              <a:extLst>
                <a:ext uri="{FF2B5EF4-FFF2-40B4-BE49-F238E27FC236}">
                  <a16:creationId xmlns:a16="http://schemas.microsoft.com/office/drawing/2014/main" id="{9133DC35-5A51-E142-93CE-642C85B27624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7FD334C-2DB6-3C44-84B4-AC6B33CD48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9" name="Triangle 418">
              <a:extLst>
                <a:ext uri="{FF2B5EF4-FFF2-40B4-BE49-F238E27FC236}">
                  <a16:creationId xmlns:a16="http://schemas.microsoft.com/office/drawing/2014/main" id="{61137678-6597-D549-8170-CB81A484F0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BE20E2A-BB32-2248-8165-30782770CF66}"/>
              </a:ext>
            </a:extLst>
          </p:cNvPr>
          <p:cNvCxnSpPr>
            <a:cxnSpLocks/>
          </p:cNvCxnSpPr>
          <p:nvPr/>
        </p:nvCxnSpPr>
        <p:spPr>
          <a:xfrm>
            <a:off x="4929163" y="1812366"/>
            <a:ext cx="495220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직사각형 84">
            <a:extLst>
              <a:ext uri="{FF2B5EF4-FFF2-40B4-BE49-F238E27FC236}">
                <a16:creationId xmlns:a16="http://schemas.microsoft.com/office/drawing/2014/main" id="{2953EF29-CC6A-8C41-8850-832A44D07E32}"/>
              </a:ext>
            </a:extLst>
          </p:cNvPr>
          <p:cNvSpPr/>
          <p:nvPr/>
        </p:nvSpPr>
        <p:spPr>
          <a:xfrm rot="5400000">
            <a:off x="481318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7A84815D-0B93-5447-94CB-1822811DBC86}"/>
              </a:ext>
            </a:extLst>
          </p:cNvPr>
          <p:cNvGrpSpPr/>
          <p:nvPr/>
        </p:nvGrpSpPr>
        <p:grpSpPr>
          <a:xfrm>
            <a:off x="4846356" y="3016939"/>
            <a:ext cx="649724" cy="142769"/>
            <a:chOff x="1099137" y="1590312"/>
            <a:chExt cx="1155064" cy="253811"/>
          </a:xfrm>
        </p:grpSpPr>
        <p:sp>
          <p:nvSpPr>
            <p:cNvPr id="422" name="타원 91">
              <a:extLst>
                <a:ext uri="{FF2B5EF4-FFF2-40B4-BE49-F238E27FC236}">
                  <a16:creationId xmlns:a16="http://schemas.microsoft.com/office/drawing/2014/main" id="{9EA5AE53-2697-8F4A-8493-20B82302F70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410E4B5D-436A-8746-9537-313F598541A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4" name="Triangle 423">
              <a:extLst>
                <a:ext uri="{FF2B5EF4-FFF2-40B4-BE49-F238E27FC236}">
                  <a16:creationId xmlns:a16="http://schemas.microsoft.com/office/drawing/2014/main" id="{0EE984D7-AD71-674A-96C1-4CD5F927621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46A3C4F8-6DD4-CF4E-A842-EADCFD08FDF3}"/>
              </a:ext>
            </a:extLst>
          </p:cNvPr>
          <p:cNvGrpSpPr/>
          <p:nvPr/>
        </p:nvGrpSpPr>
        <p:grpSpPr>
          <a:xfrm>
            <a:off x="4856321" y="2772509"/>
            <a:ext cx="649723" cy="142769"/>
            <a:chOff x="1123711" y="2024483"/>
            <a:chExt cx="1155063" cy="253811"/>
          </a:xfrm>
        </p:grpSpPr>
        <p:sp>
          <p:nvSpPr>
            <p:cNvPr id="426" name="타원 92">
              <a:extLst>
                <a:ext uri="{FF2B5EF4-FFF2-40B4-BE49-F238E27FC236}">
                  <a16:creationId xmlns:a16="http://schemas.microsoft.com/office/drawing/2014/main" id="{1E063178-044F-EA46-9B55-71033DD150E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4E0E504E-DCBB-FE41-915B-9510B906A9D5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43E25A96-2F04-7146-B3E4-73ECE60FAC86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BFCFF95C-68ED-C64B-9555-A7A70B60C617}"/>
              </a:ext>
            </a:extLst>
          </p:cNvPr>
          <p:cNvGrpSpPr/>
          <p:nvPr/>
        </p:nvGrpSpPr>
        <p:grpSpPr>
          <a:xfrm>
            <a:off x="4856321" y="2528080"/>
            <a:ext cx="649723" cy="142769"/>
            <a:chOff x="1123711" y="2458653"/>
            <a:chExt cx="1155063" cy="253811"/>
          </a:xfrm>
        </p:grpSpPr>
        <p:sp>
          <p:nvSpPr>
            <p:cNvPr id="430" name="타원 93">
              <a:extLst>
                <a:ext uri="{FF2B5EF4-FFF2-40B4-BE49-F238E27FC236}">
                  <a16:creationId xmlns:a16="http://schemas.microsoft.com/office/drawing/2014/main" id="{C0DA051B-5E62-5A4D-8B1A-402EDA08E53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121F8E7-D17C-D44C-81A6-C6B74098DB7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AD12D0EA-397A-5E4D-A8BC-4277706CB8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0FAB077-6A22-F844-A678-085D5C2C44BC}"/>
              </a:ext>
            </a:extLst>
          </p:cNvPr>
          <p:cNvCxnSpPr>
            <a:cxnSpLocks/>
          </p:cNvCxnSpPr>
          <p:nvPr/>
        </p:nvCxnSpPr>
        <p:spPr>
          <a:xfrm>
            <a:off x="4925304" y="2599465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33C42E-0655-CF42-9E82-E765936A957E}"/>
              </a:ext>
            </a:extLst>
          </p:cNvPr>
          <p:cNvCxnSpPr>
            <a:cxnSpLocks/>
          </p:cNvCxnSpPr>
          <p:nvPr/>
        </p:nvCxnSpPr>
        <p:spPr>
          <a:xfrm>
            <a:off x="5427096" y="2596130"/>
            <a:ext cx="0" cy="25003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직사각형 84">
            <a:extLst>
              <a:ext uri="{FF2B5EF4-FFF2-40B4-BE49-F238E27FC236}">
                <a16:creationId xmlns:a16="http://schemas.microsoft.com/office/drawing/2014/main" id="{0A8797E2-98F5-7D42-B049-BC4D7A7CFF9C}"/>
              </a:ext>
            </a:extLst>
          </p:cNvPr>
          <p:cNvSpPr/>
          <p:nvPr/>
        </p:nvSpPr>
        <p:spPr>
          <a:xfrm rot="5400000">
            <a:off x="481318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7B55F4F6-6DE4-A049-BDBE-0B9C621DF93C}"/>
              </a:ext>
            </a:extLst>
          </p:cNvPr>
          <p:cNvGrpSpPr/>
          <p:nvPr/>
        </p:nvGrpSpPr>
        <p:grpSpPr>
          <a:xfrm>
            <a:off x="4842497" y="3306329"/>
            <a:ext cx="649724" cy="142769"/>
            <a:chOff x="1099137" y="1590312"/>
            <a:chExt cx="1155064" cy="253811"/>
          </a:xfrm>
        </p:grpSpPr>
        <p:sp>
          <p:nvSpPr>
            <p:cNvPr id="435" name="타원 91">
              <a:extLst>
                <a:ext uri="{FF2B5EF4-FFF2-40B4-BE49-F238E27FC236}">
                  <a16:creationId xmlns:a16="http://schemas.microsoft.com/office/drawing/2014/main" id="{7CF894B0-41E6-4E4B-B5EC-D808D57D96A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5921D08-0D3B-5C4F-AD6D-9F831E326308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7" name="Triangle 436">
              <a:extLst>
                <a:ext uri="{FF2B5EF4-FFF2-40B4-BE49-F238E27FC236}">
                  <a16:creationId xmlns:a16="http://schemas.microsoft.com/office/drawing/2014/main" id="{66CC7C03-2092-964E-8530-8EFB6BDEF81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82DD5B4A-632A-4748-9603-365F125063A0}"/>
              </a:ext>
            </a:extLst>
          </p:cNvPr>
          <p:cNvGrpSpPr/>
          <p:nvPr/>
        </p:nvGrpSpPr>
        <p:grpSpPr>
          <a:xfrm>
            <a:off x="4856321" y="3794771"/>
            <a:ext cx="649723" cy="142769"/>
            <a:chOff x="1123711" y="2458653"/>
            <a:chExt cx="1155063" cy="253811"/>
          </a:xfrm>
        </p:grpSpPr>
        <p:sp>
          <p:nvSpPr>
            <p:cNvPr id="443" name="타원 93">
              <a:extLst>
                <a:ext uri="{FF2B5EF4-FFF2-40B4-BE49-F238E27FC236}">
                  <a16:creationId xmlns:a16="http://schemas.microsoft.com/office/drawing/2014/main" id="{3778FF66-1BA4-2543-9234-5110204B2AF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1B1780D0-73B9-234D-BFE3-87C8B1E43EE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5" name="Triangle 444">
              <a:extLst>
                <a:ext uri="{FF2B5EF4-FFF2-40B4-BE49-F238E27FC236}">
                  <a16:creationId xmlns:a16="http://schemas.microsoft.com/office/drawing/2014/main" id="{F04760D5-6158-D041-A7AF-D922A17A490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ACBEC76-85CE-F744-8A2D-CF8D0139C1ED}"/>
              </a:ext>
            </a:extLst>
          </p:cNvPr>
          <p:cNvGrpSpPr/>
          <p:nvPr/>
        </p:nvGrpSpPr>
        <p:grpSpPr>
          <a:xfrm>
            <a:off x="4843809" y="3550550"/>
            <a:ext cx="649724" cy="142769"/>
            <a:chOff x="1099137" y="1590312"/>
            <a:chExt cx="1155064" cy="253811"/>
          </a:xfrm>
        </p:grpSpPr>
        <p:sp>
          <p:nvSpPr>
            <p:cNvPr id="447" name="타원 91">
              <a:extLst>
                <a:ext uri="{FF2B5EF4-FFF2-40B4-BE49-F238E27FC236}">
                  <a16:creationId xmlns:a16="http://schemas.microsoft.com/office/drawing/2014/main" id="{DF72B297-86FE-8945-86EF-41E1E8B2664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B15712B4-E9E5-964C-948F-00E59080F0B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9" name="Triangle 448">
              <a:extLst>
                <a:ext uri="{FF2B5EF4-FFF2-40B4-BE49-F238E27FC236}">
                  <a16:creationId xmlns:a16="http://schemas.microsoft.com/office/drawing/2014/main" id="{BD4DCA57-C516-C34E-B7B5-442B41309A9A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DBEFEF-5682-D74B-B85F-FEBB232727BE}"/>
              </a:ext>
            </a:extLst>
          </p:cNvPr>
          <p:cNvCxnSpPr>
            <a:cxnSpLocks/>
          </p:cNvCxnSpPr>
          <p:nvPr/>
        </p:nvCxnSpPr>
        <p:spPr>
          <a:xfrm>
            <a:off x="4927892" y="3377713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CAAC95-6068-5147-B054-5E7FA607CC32}"/>
              </a:ext>
            </a:extLst>
          </p:cNvPr>
          <p:cNvCxnSpPr>
            <a:cxnSpLocks/>
          </p:cNvCxnSpPr>
          <p:nvPr/>
        </p:nvCxnSpPr>
        <p:spPr>
          <a:xfrm>
            <a:off x="492530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84">
            <a:extLst>
              <a:ext uri="{FF2B5EF4-FFF2-40B4-BE49-F238E27FC236}">
                <a16:creationId xmlns:a16="http://schemas.microsoft.com/office/drawing/2014/main" id="{21D402B7-5DE2-6B44-885F-E5539045976F}"/>
              </a:ext>
            </a:extLst>
          </p:cNvPr>
          <p:cNvSpPr/>
          <p:nvPr/>
        </p:nvSpPr>
        <p:spPr>
          <a:xfrm rot="5400000">
            <a:off x="481318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78EC6459-566F-F443-AA91-31C3756D1817}"/>
              </a:ext>
            </a:extLst>
          </p:cNvPr>
          <p:cNvGrpSpPr/>
          <p:nvPr/>
        </p:nvGrpSpPr>
        <p:grpSpPr>
          <a:xfrm>
            <a:off x="4842497" y="4086229"/>
            <a:ext cx="649724" cy="142769"/>
            <a:chOff x="1099137" y="1590312"/>
            <a:chExt cx="1155064" cy="253811"/>
          </a:xfrm>
        </p:grpSpPr>
        <p:sp>
          <p:nvSpPr>
            <p:cNvPr id="452" name="타원 91">
              <a:extLst>
                <a:ext uri="{FF2B5EF4-FFF2-40B4-BE49-F238E27FC236}">
                  <a16:creationId xmlns:a16="http://schemas.microsoft.com/office/drawing/2014/main" id="{C99EEC97-125C-4244-9AF1-B324A9467B3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95BAF35D-28CB-934F-BAEC-9675B476970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4" name="Triangle 453">
              <a:extLst>
                <a:ext uri="{FF2B5EF4-FFF2-40B4-BE49-F238E27FC236}">
                  <a16:creationId xmlns:a16="http://schemas.microsoft.com/office/drawing/2014/main" id="{874E5626-9DE5-224D-9D32-340857AA4DC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7004D092-F24E-5F4E-8793-75A5857F8674}"/>
              </a:ext>
            </a:extLst>
          </p:cNvPr>
          <p:cNvGrpSpPr/>
          <p:nvPr/>
        </p:nvGrpSpPr>
        <p:grpSpPr>
          <a:xfrm>
            <a:off x="4858618" y="4330124"/>
            <a:ext cx="649723" cy="142769"/>
            <a:chOff x="1123711" y="2458653"/>
            <a:chExt cx="1155063" cy="253811"/>
          </a:xfrm>
        </p:grpSpPr>
        <p:sp>
          <p:nvSpPr>
            <p:cNvPr id="456" name="타원 93">
              <a:extLst>
                <a:ext uri="{FF2B5EF4-FFF2-40B4-BE49-F238E27FC236}">
                  <a16:creationId xmlns:a16="http://schemas.microsoft.com/office/drawing/2014/main" id="{4D33D379-5CBB-BE42-84CE-11407F9D1B8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63BCD050-EB35-6145-A22C-4A3AE122CD19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E405F7F4-63D6-3A4B-A940-E8A7C038577F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277F43A-5242-C443-A3BD-60C81C696098}"/>
              </a:ext>
            </a:extLst>
          </p:cNvPr>
          <p:cNvGrpSpPr/>
          <p:nvPr/>
        </p:nvGrpSpPr>
        <p:grpSpPr>
          <a:xfrm>
            <a:off x="4843809" y="4574020"/>
            <a:ext cx="649724" cy="142769"/>
            <a:chOff x="1099137" y="1590312"/>
            <a:chExt cx="1155064" cy="253811"/>
          </a:xfrm>
        </p:grpSpPr>
        <p:sp>
          <p:nvSpPr>
            <p:cNvPr id="460" name="타원 91">
              <a:extLst>
                <a:ext uri="{FF2B5EF4-FFF2-40B4-BE49-F238E27FC236}">
                  <a16:creationId xmlns:a16="http://schemas.microsoft.com/office/drawing/2014/main" id="{9E503250-A924-D04F-8C1A-9AE62A4DA67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D29E60D-8AA6-C548-9F76-CD178B6260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2" name="Triangle 461">
              <a:extLst>
                <a:ext uri="{FF2B5EF4-FFF2-40B4-BE49-F238E27FC236}">
                  <a16:creationId xmlns:a16="http://schemas.microsoft.com/office/drawing/2014/main" id="{31A32F00-C219-B44A-A5B2-B346BDFAC3A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092A26-F2BD-6C45-862B-0BDC6143E4B3}"/>
              </a:ext>
            </a:extLst>
          </p:cNvPr>
          <p:cNvCxnSpPr>
            <a:cxnSpLocks/>
          </p:cNvCxnSpPr>
          <p:nvPr/>
        </p:nvCxnSpPr>
        <p:spPr>
          <a:xfrm>
            <a:off x="4926107" y="4157613"/>
            <a:ext cx="5009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직사각형 84">
            <a:extLst>
              <a:ext uri="{FF2B5EF4-FFF2-40B4-BE49-F238E27FC236}">
                <a16:creationId xmlns:a16="http://schemas.microsoft.com/office/drawing/2014/main" id="{4BBB951C-3495-A14E-AD39-BFD24CA255B3}"/>
              </a:ext>
            </a:extLst>
          </p:cNvPr>
          <p:cNvSpPr/>
          <p:nvPr/>
        </p:nvSpPr>
        <p:spPr>
          <a:xfrm rot="5400000">
            <a:off x="481318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0F1B204-891F-2A40-81AD-16D590B2F8B9}"/>
              </a:ext>
            </a:extLst>
          </p:cNvPr>
          <p:cNvGrpSpPr/>
          <p:nvPr/>
        </p:nvGrpSpPr>
        <p:grpSpPr>
          <a:xfrm>
            <a:off x="4842497" y="5115117"/>
            <a:ext cx="649724" cy="142769"/>
            <a:chOff x="1099137" y="1590312"/>
            <a:chExt cx="1155064" cy="253811"/>
          </a:xfrm>
        </p:grpSpPr>
        <p:sp>
          <p:nvSpPr>
            <p:cNvPr id="465" name="타원 91">
              <a:extLst>
                <a:ext uri="{FF2B5EF4-FFF2-40B4-BE49-F238E27FC236}">
                  <a16:creationId xmlns:a16="http://schemas.microsoft.com/office/drawing/2014/main" id="{43C37CFB-C582-FC49-BCE2-CACD746C389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1684A2DD-D65E-8440-B2C6-1416384D4F9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7" name="Triangle 466">
              <a:extLst>
                <a:ext uri="{FF2B5EF4-FFF2-40B4-BE49-F238E27FC236}">
                  <a16:creationId xmlns:a16="http://schemas.microsoft.com/office/drawing/2014/main" id="{6BB82649-0997-8847-BD3D-29F73285ED3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1CD535AA-EC83-6C40-95D3-8FF1827B0CCA}"/>
              </a:ext>
            </a:extLst>
          </p:cNvPr>
          <p:cNvGrpSpPr/>
          <p:nvPr/>
        </p:nvGrpSpPr>
        <p:grpSpPr>
          <a:xfrm>
            <a:off x="4858618" y="4876315"/>
            <a:ext cx="649723" cy="142769"/>
            <a:chOff x="1123711" y="2458653"/>
            <a:chExt cx="1155063" cy="253811"/>
          </a:xfrm>
        </p:grpSpPr>
        <p:sp>
          <p:nvSpPr>
            <p:cNvPr id="469" name="타원 93">
              <a:extLst>
                <a:ext uri="{FF2B5EF4-FFF2-40B4-BE49-F238E27FC236}">
                  <a16:creationId xmlns:a16="http://schemas.microsoft.com/office/drawing/2014/main" id="{8D869F1D-57C8-7E4D-90F9-52CA2B4FC6AD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04EA5843-AEF4-0B4A-939F-5206CB7C187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1" name="Triangle 470">
              <a:extLst>
                <a:ext uri="{FF2B5EF4-FFF2-40B4-BE49-F238E27FC236}">
                  <a16:creationId xmlns:a16="http://schemas.microsoft.com/office/drawing/2014/main" id="{74808BD1-5C65-DE43-A9B0-8A0497753F80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A3D6AAF-ACB9-684B-BCB9-4FD09F7B51F9}"/>
              </a:ext>
            </a:extLst>
          </p:cNvPr>
          <p:cNvGrpSpPr/>
          <p:nvPr/>
        </p:nvGrpSpPr>
        <p:grpSpPr>
          <a:xfrm>
            <a:off x="4843809" y="5353920"/>
            <a:ext cx="649724" cy="142769"/>
            <a:chOff x="1099137" y="1590312"/>
            <a:chExt cx="1155064" cy="253811"/>
          </a:xfrm>
        </p:grpSpPr>
        <p:sp>
          <p:nvSpPr>
            <p:cNvPr id="473" name="타원 91">
              <a:extLst>
                <a:ext uri="{FF2B5EF4-FFF2-40B4-BE49-F238E27FC236}">
                  <a16:creationId xmlns:a16="http://schemas.microsoft.com/office/drawing/2014/main" id="{997CA190-A3C5-0449-AD7A-62E9F50F4EC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6AE2DD48-5EB6-6244-910A-3BDF87819A5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5" name="Triangle 474">
              <a:extLst>
                <a:ext uri="{FF2B5EF4-FFF2-40B4-BE49-F238E27FC236}">
                  <a16:creationId xmlns:a16="http://schemas.microsoft.com/office/drawing/2014/main" id="{D8F88EA7-A56C-A843-9D3F-D4B3DEE7651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D0CAB9D-92BF-C448-94F8-91BCE1D969F7}"/>
              </a:ext>
            </a:extLst>
          </p:cNvPr>
          <p:cNvCxnSpPr>
            <a:cxnSpLocks/>
          </p:cNvCxnSpPr>
          <p:nvPr/>
        </p:nvCxnSpPr>
        <p:spPr>
          <a:xfrm>
            <a:off x="4925304" y="4947700"/>
            <a:ext cx="50086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BBEC150-1EA9-1545-A8DA-AD82D9179D51}"/>
              </a:ext>
            </a:extLst>
          </p:cNvPr>
          <p:cNvCxnSpPr>
            <a:cxnSpLocks/>
          </p:cNvCxnSpPr>
          <p:nvPr/>
        </p:nvCxnSpPr>
        <p:spPr>
          <a:xfrm>
            <a:off x="4926616" y="5180382"/>
            <a:ext cx="0" cy="244673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직사각형 84">
            <a:extLst>
              <a:ext uri="{FF2B5EF4-FFF2-40B4-BE49-F238E27FC236}">
                <a16:creationId xmlns:a16="http://schemas.microsoft.com/office/drawing/2014/main" id="{5D002860-E8E6-EC47-917E-0EF93581FE36}"/>
              </a:ext>
            </a:extLst>
          </p:cNvPr>
          <p:cNvSpPr/>
          <p:nvPr/>
        </p:nvSpPr>
        <p:spPr>
          <a:xfrm rot="5400000">
            <a:off x="481318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442F1616-02DF-AA41-8624-349CCBFDA414}"/>
              </a:ext>
            </a:extLst>
          </p:cNvPr>
          <p:cNvGrpSpPr/>
          <p:nvPr/>
        </p:nvGrpSpPr>
        <p:grpSpPr>
          <a:xfrm>
            <a:off x="4842497" y="5890163"/>
            <a:ext cx="649724" cy="142769"/>
            <a:chOff x="1099137" y="1590312"/>
            <a:chExt cx="1155064" cy="253811"/>
          </a:xfrm>
        </p:grpSpPr>
        <p:sp>
          <p:nvSpPr>
            <p:cNvPr id="478" name="타원 91">
              <a:extLst>
                <a:ext uri="{FF2B5EF4-FFF2-40B4-BE49-F238E27FC236}">
                  <a16:creationId xmlns:a16="http://schemas.microsoft.com/office/drawing/2014/main" id="{8AD07A49-BE79-3A43-9C19-6B781E9FC85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4FAC9C-4969-D044-A4DB-6FC8AA64781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80" name="Triangle 479">
              <a:extLst>
                <a:ext uri="{FF2B5EF4-FFF2-40B4-BE49-F238E27FC236}">
                  <a16:creationId xmlns:a16="http://schemas.microsoft.com/office/drawing/2014/main" id="{A2769D5E-2064-C64E-8B5C-47DE7ECC45F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BCB56B20-A6CF-4E4E-87B3-5A65A4230F8B}"/>
              </a:ext>
            </a:extLst>
          </p:cNvPr>
          <p:cNvGrpSpPr/>
          <p:nvPr/>
        </p:nvGrpSpPr>
        <p:grpSpPr>
          <a:xfrm>
            <a:off x="4842497" y="6133822"/>
            <a:ext cx="649724" cy="142769"/>
            <a:chOff x="1099137" y="1590312"/>
            <a:chExt cx="1155064" cy="253811"/>
          </a:xfrm>
        </p:grpSpPr>
        <p:sp>
          <p:nvSpPr>
            <p:cNvPr id="486" name="타원 91">
              <a:extLst>
                <a:ext uri="{FF2B5EF4-FFF2-40B4-BE49-F238E27FC236}">
                  <a16:creationId xmlns:a16="http://schemas.microsoft.com/office/drawing/2014/main" id="{DAA3F3D4-0700-EA4F-8D61-BA5954BA261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24190A30-AABD-7341-9911-A874B90EADE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36" name="Triangle 535">
              <a:extLst>
                <a:ext uri="{FF2B5EF4-FFF2-40B4-BE49-F238E27FC236}">
                  <a16:creationId xmlns:a16="http://schemas.microsoft.com/office/drawing/2014/main" id="{1977F064-1EAF-B541-804E-757C37ED2BD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B7C9AC-6002-6F40-9648-AA61CBACDA67}"/>
              </a:ext>
            </a:extLst>
          </p:cNvPr>
          <p:cNvGrpSpPr/>
          <p:nvPr/>
        </p:nvGrpSpPr>
        <p:grpSpPr>
          <a:xfrm>
            <a:off x="4842497" y="5646506"/>
            <a:ext cx="649724" cy="142769"/>
            <a:chOff x="1099137" y="1590312"/>
            <a:chExt cx="1155064" cy="253811"/>
          </a:xfrm>
        </p:grpSpPr>
        <p:sp>
          <p:nvSpPr>
            <p:cNvPr id="538" name="타원 91">
              <a:extLst>
                <a:ext uri="{FF2B5EF4-FFF2-40B4-BE49-F238E27FC236}">
                  <a16:creationId xmlns:a16="http://schemas.microsoft.com/office/drawing/2014/main" id="{5870CC24-EBD8-224E-BF2F-E66BF13F113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A34C513-5973-0641-A704-907129A5ADC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88" name="Triangle 587">
              <a:extLst>
                <a:ext uri="{FF2B5EF4-FFF2-40B4-BE49-F238E27FC236}">
                  <a16:creationId xmlns:a16="http://schemas.microsoft.com/office/drawing/2014/main" id="{97DAF514-DB8E-DB4F-AC11-D7EBB5C83652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EB8905A5-D93B-1C47-BA0B-BE8C938ABD3B}"/>
              </a:ext>
            </a:extLst>
          </p:cNvPr>
          <p:cNvCxnSpPr>
            <a:cxnSpLocks/>
          </p:cNvCxnSpPr>
          <p:nvPr/>
        </p:nvCxnSpPr>
        <p:spPr>
          <a:xfrm>
            <a:off x="4927892" y="5717890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3990587D-E64F-0240-A80F-33C52367E240}"/>
              </a:ext>
            </a:extLst>
          </p:cNvPr>
          <p:cNvCxnSpPr>
            <a:cxnSpLocks/>
          </p:cNvCxnSpPr>
          <p:nvPr/>
        </p:nvCxnSpPr>
        <p:spPr>
          <a:xfrm>
            <a:off x="4925304" y="5716162"/>
            <a:ext cx="0" cy="48934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직사각형 84">
            <a:extLst>
              <a:ext uri="{FF2B5EF4-FFF2-40B4-BE49-F238E27FC236}">
                <a16:creationId xmlns:a16="http://schemas.microsoft.com/office/drawing/2014/main" id="{973B4B24-B549-5141-8FAA-43834C0CEC57}"/>
              </a:ext>
            </a:extLst>
          </p:cNvPr>
          <p:cNvSpPr/>
          <p:nvPr/>
        </p:nvSpPr>
        <p:spPr>
          <a:xfrm rot="5400000">
            <a:off x="5663784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6" name="타원 91">
            <a:extLst>
              <a:ext uri="{FF2B5EF4-FFF2-40B4-BE49-F238E27FC236}">
                <a16:creationId xmlns:a16="http://schemas.microsoft.com/office/drawing/2014/main" id="{C17E8627-D1F0-3A49-8E4F-3BA8A2D54C81}"/>
              </a:ext>
            </a:extLst>
          </p:cNvPr>
          <p:cNvSpPr/>
          <p:nvPr/>
        </p:nvSpPr>
        <p:spPr>
          <a:xfrm rot="5400000">
            <a:off x="5705064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7" name="타원 92">
            <a:extLst>
              <a:ext uri="{FF2B5EF4-FFF2-40B4-BE49-F238E27FC236}">
                <a16:creationId xmlns:a16="http://schemas.microsoft.com/office/drawing/2014/main" id="{733CA64E-9A68-DF4F-AC63-D72E9638C530}"/>
              </a:ext>
            </a:extLst>
          </p:cNvPr>
          <p:cNvSpPr/>
          <p:nvPr/>
        </p:nvSpPr>
        <p:spPr>
          <a:xfrm rot="5400000">
            <a:off x="5705064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8" name="타원 93">
            <a:extLst>
              <a:ext uri="{FF2B5EF4-FFF2-40B4-BE49-F238E27FC236}">
                <a16:creationId xmlns:a16="http://schemas.microsoft.com/office/drawing/2014/main" id="{00FB565A-1B55-9740-BD24-9A277A341641}"/>
              </a:ext>
            </a:extLst>
          </p:cNvPr>
          <p:cNvSpPr/>
          <p:nvPr/>
        </p:nvSpPr>
        <p:spPr>
          <a:xfrm rot="5400000">
            <a:off x="5705064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5C3E0B68-33CC-004A-BC89-2E968A8F3ABF}"/>
              </a:ext>
            </a:extLst>
          </p:cNvPr>
          <p:cNvSpPr/>
          <p:nvPr/>
        </p:nvSpPr>
        <p:spPr>
          <a:xfrm>
            <a:off x="5948432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0" name="Triangle 999">
            <a:extLst>
              <a:ext uri="{FF2B5EF4-FFF2-40B4-BE49-F238E27FC236}">
                <a16:creationId xmlns:a16="http://schemas.microsoft.com/office/drawing/2014/main" id="{0BE3EA76-F309-1945-B6B7-FA887AFA834F}"/>
              </a:ext>
            </a:extLst>
          </p:cNvPr>
          <p:cNvSpPr/>
          <p:nvPr/>
        </p:nvSpPr>
        <p:spPr>
          <a:xfrm>
            <a:off x="6191027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6EDE42CD-91FC-3544-87C6-3CF9DBD334BE}"/>
              </a:ext>
            </a:extLst>
          </p:cNvPr>
          <p:cNvSpPr/>
          <p:nvPr/>
        </p:nvSpPr>
        <p:spPr>
          <a:xfrm>
            <a:off x="5948432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2" name="Triangle 1001">
            <a:extLst>
              <a:ext uri="{FF2B5EF4-FFF2-40B4-BE49-F238E27FC236}">
                <a16:creationId xmlns:a16="http://schemas.microsoft.com/office/drawing/2014/main" id="{8E938838-8CE1-2643-9646-FA3B395F3BF5}"/>
              </a:ext>
            </a:extLst>
          </p:cNvPr>
          <p:cNvSpPr/>
          <p:nvPr/>
        </p:nvSpPr>
        <p:spPr>
          <a:xfrm>
            <a:off x="6191027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BC2264AE-FBF8-944F-8B5B-95F619130FFD}"/>
              </a:ext>
            </a:extLst>
          </p:cNvPr>
          <p:cNvSpPr/>
          <p:nvPr/>
        </p:nvSpPr>
        <p:spPr>
          <a:xfrm>
            <a:off x="5948432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4" name="Triangle 1003">
            <a:extLst>
              <a:ext uri="{FF2B5EF4-FFF2-40B4-BE49-F238E27FC236}">
                <a16:creationId xmlns:a16="http://schemas.microsoft.com/office/drawing/2014/main" id="{7DDA776D-103A-6F4E-AC7A-2F3246FDE215}"/>
              </a:ext>
            </a:extLst>
          </p:cNvPr>
          <p:cNvSpPr/>
          <p:nvPr/>
        </p:nvSpPr>
        <p:spPr>
          <a:xfrm>
            <a:off x="6191027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1229A561-79C0-A94A-A3D7-1B98CACD612F}"/>
              </a:ext>
            </a:extLst>
          </p:cNvPr>
          <p:cNvCxnSpPr>
            <a:cxnSpLocks/>
          </p:cNvCxnSpPr>
          <p:nvPr/>
        </p:nvCxnSpPr>
        <p:spPr>
          <a:xfrm flipV="1">
            <a:off x="5774099" y="256614"/>
            <a:ext cx="499466" cy="1499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6574CBC3-4831-994E-95B4-4F0FB32E51C1}"/>
              </a:ext>
            </a:extLst>
          </p:cNvPr>
          <p:cNvCxnSpPr>
            <a:cxnSpLocks/>
          </p:cNvCxnSpPr>
          <p:nvPr/>
        </p:nvCxnSpPr>
        <p:spPr>
          <a:xfrm>
            <a:off x="5774099" y="746554"/>
            <a:ext cx="503452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6" name="직사각형 84">
            <a:extLst>
              <a:ext uri="{FF2B5EF4-FFF2-40B4-BE49-F238E27FC236}">
                <a16:creationId xmlns:a16="http://schemas.microsoft.com/office/drawing/2014/main" id="{D3A4CA00-C677-3F4A-A8FB-5470AFD5DAB5}"/>
              </a:ext>
            </a:extLst>
          </p:cNvPr>
          <p:cNvSpPr/>
          <p:nvPr/>
        </p:nvSpPr>
        <p:spPr>
          <a:xfrm rot="5400000">
            <a:off x="5663784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7213F4BD-F104-0B42-B826-7586931040C6}"/>
              </a:ext>
            </a:extLst>
          </p:cNvPr>
          <p:cNvGrpSpPr/>
          <p:nvPr/>
        </p:nvGrpSpPr>
        <p:grpSpPr>
          <a:xfrm>
            <a:off x="5693093" y="966629"/>
            <a:ext cx="649724" cy="142769"/>
            <a:chOff x="1099137" y="1590312"/>
            <a:chExt cx="1155064" cy="253811"/>
          </a:xfrm>
        </p:grpSpPr>
        <p:sp>
          <p:nvSpPr>
            <p:cNvPr id="992" name="타원 91">
              <a:extLst>
                <a:ext uri="{FF2B5EF4-FFF2-40B4-BE49-F238E27FC236}">
                  <a16:creationId xmlns:a16="http://schemas.microsoft.com/office/drawing/2014/main" id="{59EA7054-F6B1-D34C-93EE-D986ADDE1BEB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0BF55116-59DC-6649-8398-7474763F213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4" name="Triangle 993">
              <a:extLst>
                <a:ext uri="{FF2B5EF4-FFF2-40B4-BE49-F238E27FC236}">
                  <a16:creationId xmlns:a16="http://schemas.microsoft.com/office/drawing/2014/main" id="{E47435D8-394D-2A41-85CB-57C7551007A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BB0A6226-2C14-7C4A-B799-D9F12937650C}"/>
              </a:ext>
            </a:extLst>
          </p:cNvPr>
          <p:cNvGrpSpPr/>
          <p:nvPr/>
        </p:nvGrpSpPr>
        <p:grpSpPr>
          <a:xfrm>
            <a:off x="5705846" y="1210849"/>
            <a:ext cx="649723" cy="142769"/>
            <a:chOff x="1123711" y="2024483"/>
            <a:chExt cx="1155063" cy="253811"/>
          </a:xfrm>
        </p:grpSpPr>
        <p:sp>
          <p:nvSpPr>
            <p:cNvPr id="989" name="타원 92">
              <a:extLst>
                <a:ext uri="{FF2B5EF4-FFF2-40B4-BE49-F238E27FC236}">
                  <a16:creationId xmlns:a16="http://schemas.microsoft.com/office/drawing/2014/main" id="{4FB02323-2950-4C4B-8E02-1B7CB2AAAEF8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17F7AD82-5964-AC48-962D-581729F5EC3C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1" name="Triangle 990">
              <a:extLst>
                <a:ext uri="{FF2B5EF4-FFF2-40B4-BE49-F238E27FC236}">
                  <a16:creationId xmlns:a16="http://schemas.microsoft.com/office/drawing/2014/main" id="{9F6CC84C-1EED-7141-9BC5-D9E56008CE5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21DF5C57-EF66-EE4D-8525-A0D59BB7BDE1}"/>
              </a:ext>
            </a:extLst>
          </p:cNvPr>
          <p:cNvGrpSpPr/>
          <p:nvPr/>
        </p:nvGrpSpPr>
        <p:grpSpPr>
          <a:xfrm>
            <a:off x="5706916" y="1455070"/>
            <a:ext cx="649723" cy="142769"/>
            <a:chOff x="1123711" y="2458653"/>
            <a:chExt cx="1155063" cy="253811"/>
          </a:xfrm>
        </p:grpSpPr>
        <p:sp>
          <p:nvSpPr>
            <p:cNvPr id="986" name="타원 93">
              <a:extLst>
                <a:ext uri="{FF2B5EF4-FFF2-40B4-BE49-F238E27FC236}">
                  <a16:creationId xmlns:a16="http://schemas.microsoft.com/office/drawing/2014/main" id="{73A4113A-23DE-C54C-9715-2B09ACF3AF3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80EF5844-E48C-D745-B105-05E9408CE7AA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88" name="Triangle 987">
              <a:extLst>
                <a:ext uri="{FF2B5EF4-FFF2-40B4-BE49-F238E27FC236}">
                  <a16:creationId xmlns:a16="http://schemas.microsoft.com/office/drawing/2014/main" id="{FBECAEEC-DB4C-3740-B10F-97E3B2CE270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2055E620-4090-E84B-8859-9641934A1663}"/>
              </a:ext>
            </a:extLst>
          </p:cNvPr>
          <p:cNvCxnSpPr>
            <a:cxnSpLocks/>
          </p:cNvCxnSpPr>
          <p:nvPr/>
        </p:nvCxnSpPr>
        <p:spPr>
          <a:xfrm>
            <a:off x="5778285" y="1038013"/>
            <a:ext cx="49204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1EFB4DBA-D416-554A-ACE4-B09E060846FF}"/>
              </a:ext>
            </a:extLst>
          </p:cNvPr>
          <p:cNvCxnSpPr>
            <a:cxnSpLocks/>
          </p:cNvCxnSpPr>
          <p:nvPr/>
        </p:nvCxnSpPr>
        <p:spPr>
          <a:xfrm>
            <a:off x="5777704" y="1526353"/>
            <a:ext cx="496785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7" name="직사각형 84">
            <a:extLst>
              <a:ext uri="{FF2B5EF4-FFF2-40B4-BE49-F238E27FC236}">
                <a16:creationId xmlns:a16="http://schemas.microsoft.com/office/drawing/2014/main" id="{AEEC27DE-9F71-7944-A56F-E9516F85DCD9}"/>
              </a:ext>
            </a:extLst>
          </p:cNvPr>
          <p:cNvSpPr/>
          <p:nvPr/>
        </p:nvSpPr>
        <p:spPr>
          <a:xfrm rot="5400000">
            <a:off x="5663784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5D9AD9DF-AB21-164B-9055-B1C4383F0175}"/>
              </a:ext>
            </a:extLst>
          </p:cNvPr>
          <p:cNvGrpSpPr/>
          <p:nvPr/>
        </p:nvGrpSpPr>
        <p:grpSpPr>
          <a:xfrm>
            <a:off x="5695298" y="1988233"/>
            <a:ext cx="649724" cy="142769"/>
            <a:chOff x="1099137" y="1590312"/>
            <a:chExt cx="1155064" cy="253811"/>
          </a:xfrm>
        </p:grpSpPr>
        <p:sp>
          <p:nvSpPr>
            <p:cNvPr id="973" name="타원 91">
              <a:extLst>
                <a:ext uri="{FF2B5EF4-FFF2-40B4-BE49-F238E27FC236}">
                  <a16:creationId xmlns:a16="http://schemas.microsoft.com/office/drawing/2014/main" id="{84E7C28A-0C25-624D-964B-3F9D5F64D85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527A2443-251D-834F-8B28-FCB9DCEC052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5" name="Triangle 974">
              <a:extLst>
                <a:ext uri="{FF2B5EF4-FFF2-40B4-BE49-F238E27FC236}">
                  <a16:creationId xmlns:a16="http://schemas.microsoft.com/office/drawing/2014/main" id="{D35EC806-59EC-DE4D-86CC-53FD2FF61D8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19BD994B-FE2A-BE40-9C52-B5D33EBFAA3B}"/>
              </a:ext>
            </a:extLst>
          </p:cNvPr>
          <p:cNvGrpSpPr/>
          <p:nvPr/>
        </p:nvGrpSpPr>
        <p:grpSpPr>
          <a:xfrm>
            <a:off x="5710389" y="1741495"/>
            <a:ext cx="649723" cy="142769"/>
            <a:chOff x="1123711" y="2024483"/>
            <a:chExt cx="1155063" cy="253811"/>
          </a:xfrm>
        </p:grpSpPr>
        <p:sp>
          <p:nvSpPr>
            <p:cNvPr id="970" name="타원 92">
              <a:extLst>
                <a:ext uri="{FF2B5EF4-FFF2-40B4-BE49-F238E27FC236}">
                  <a16:creationId xmlns:a16="http://schemas.microsoft.com/office/drawing/2014/main" id="{6E483656-9667-5741-A04A-5B617F7E5E77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A65851A0-A4A9-2D40-84E0-2627B9C1EDE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2" name="Triangle 971">
              <a:extLst>
                <a:ext uri="{FF2B5EF4-FFF2-40B4-BE49-F238E27FC236}">
                  <a16:creationId xmlns:a16="http://schemas.microsoft.com/office/drawing/2014/main" id="{1F3C6D6F-035C-1C42-BBA8-71D41479C545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4B284EA2-A722-F647-BF90-E9EBE57073FE}"/>
              </a:ext>
            </a:extLst>
          </p:cNvPr>
          <p:cNvGrpSpPr/>
          <p:nvPr/>
        </p:nvGrpSpPr>
        <p:grpSpPr>
          <a:xfrm>
            <a:off x="5706916" y="2234970"/>
            <a:ext cx="649723" cy="142769"/>
            <a:chOff x="1123711" y="2458653"/>
            <a:chExt cx="1155063" cy="253811"/>
          </a:xfrm>
        </p:grpSpPr>
        <p:sp>
          <p:nvSpPr>
            <p:cNvPr id="967" name="타원 93">
              <a:extLst>
                <a:ext uri="{FF2B5EF4-FFF2-40B4-BE49-F238E27FC236}">
                  <a16:creationId xmlns:a16="http://schemas.microsoft.com/office/drawing/2014/main" id="{00E7014A-5008-2044-94E8-4927BB362E4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A67EC133-F6A4-9847-B987-70F5232C4EB0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69" name="Triangle 968">
              <a:extLst>
                <a:ext uri="{FF2B5EF4-FFF2-40B4-BE49-F238E27FC236}">
                  <a16:creationId xmlns:a16="http://schemas.microsoft.com/office/drawing/2014/main" id="{5F935136-F6BC-404E-93F0-6C2DB9B4DAEC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BE588505-EC78-084B-B81E-A06D35C773A9}"/>
              </a:ext>
            </a:extLst>
          </p:cNvPr>
          <p:cNvCxnSpPr>
            <a:cxnSpLocks/>
          </p:cNvCxnSpPr>
          <p:nvPr/>
        </p:nvCxnSpPr>
        <p:spPr>
          <a:xfrm>
            <a:off x="5777704" y="1812879"/>
            <a:ext cx="50214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31A6465C-BEB9-6846-AF34-492CE23AF395}"/>
              </a:ext>
            </a:extLst>
          </p:cNvPr>
          <p:cNvCxnSpPr>
            <a:cxnSpLocks/>
          </p:cNvCxnSpPr>
          <p:nvPr/>
        </p:nvCxnSpPr>
        <p:spPr>
          <a:xfrm>
            <a:off x="5774099" y="2306355"/>
            <a:ext cx="502176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8" name="직사각형 84">
            <a:extLst>
              <a:ext uri="{FF2B5EF4-FFF2-40B4-BE49-F238E27FC236}">
                <a16:creationId xmlns:a16="http://schemas.microsoft.com/office/drawing/2014/main" id="{3E4DAD10-D3F0-8F4A-BD46-B7E15CB77A09}"/>
              </a:ext>
            </a:extLst>
          </p:cNvPr>
          <p:cNvSpPr/>
          <p:nvPr/>
        </p:nvSpPr>
        <p:spPr>
          <a:xfrm rot="5400000">
            <a:off x="5663784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DE3A074C-3CD5-8A44-BFFD-ADAC42221470}"/>
              </a:ext>
            </a:extLst>
          </p:cNvPr>
          <p:cNvGrpSpPr/>
          <p:nvPr/>
        </p:nvGrpSpPr>
        <p:grpSpPr>
          <a:xfrm>
            <a:off x="5696952" y="3016939"/>
            <a:ext cx="649724" cy="142769"/>
            <a:chOff x="1099137" y="1590312"/>
            <a:chExt cx="1155064" cy="253811"/>
          </a:xfrm>
        </p:grpSpPr>
        <p:sp>
          <p:nvSpPr>
            <p:cNvPr id="954" name="타원 91">
              <a:extLst>
                <a:ext uri="{FF2B5EF4-FFF2-40B4-BE49-F238E27FC236}">
                  <a16:creationId xmlns:a16="http://schemas.microsoft.com/office/drawing/2014/main" id="{40967380-4CBA-E948-BE26-CE2CE51A471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3C6D3366-78A2-4A45-B6B6-AF691EAA6D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6" name="Triangle 955">
              <a:extLst>
                <a:ext uri="{FF2B5EF4-FFF2-40B4-BE49-F238E27FC236}">
                  <a16:creationId xmlns:a16="http://schemas.microsoft.com/office/drawing/2014/main" id="{AC943081-1DFF-AA44-B0F4-07D27FE2CAF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0" name="Group 939">
            <a:extLst>
              <a:ext uri="{FF2B5EF4-FFF2-40B4-BE49-F238E27FC236}">
                <a16:creationId xmlns:a16="http://schemas.microsoft.com/office/drawing/2014/main" id="{806E7717-5F58-7547-8B16-40EEE2748CD0}"/>
              </a:ext>
            </a:extLst>
          </p:cNvPr>
          <p:cNvGrpSpPr/>
          <p:nvPr/>
        </p:nvGrpSpPr>
        <p:grpSpPr>
          <a:xfrm>
            <a:off x="5706916" y="2772509"/>
            <a:ext cx="649723" cy="142769"/>
            <a:chOff x="1123711" y="2024483"/>
            <a:chExt cx="1155063" cy="253811"/>
          </a:xfrm>
        </p:grpSpPr>
        <p:sp>
          <p:nvSpPr>
            <p:cNvPr id="951" name="타원 92">
              <a:extLst>
                <a:ext uri="{FF2B5EF4-FFF2-40B4-BE49-F238E27FC236}">
                  <a16:creationId xmlns:a16="http://schemas.microsoft.com/office/drawing/2014/main" id="{46544AC2-9920-C849-B634-D21E057B456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A22FA340-6F2E-684E-A690-BBBFD4A6CB0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3" name="Triangle 952">
              <a:extLst>
                <a:ext uri="{FF2B5EF4-FFF2-40B4-BE49-F238E27FC236}">
                  <a16:creationId xmlns:a16="http://schemas.microsoft.com/office/drawing/2014/main" id="{1BF67305-FEDF-F64A-822C-D7362F954ECE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BAB9D29-BE1E-B74F-9F09-8A9E70B99FB2}"/>
              </a:ext>
            </a:extLst>
          </p:cNvPr>
          <p:cNvGrpSpPr/>
          <p:nvPr/>
        </p:nvGrpSpPr>
        <p:grpSpPr>
          <a:xfrm>
            <a:off x="5706916" y="2528080"/>
            <a:ext cx="649723" cy="142769"/>
            <a:chOff x="1123711" y="2458653"/>
            <a:chExt cx="1155063" cy="253811"/>
          </a:xfrm>
        </p:grpSpPr>
        <p:sp>
          <p:nvSpPr>
            <p:cNvPr id="948" name="타원 93">
              <a:extLst>
                <a:ext uri="{FF2B5EF4-FFF2-40B4-BE49-F238E27FC236}">
                  <a16:creationId xmlns:a16="http://schemas.microsoft.com/office/drawing/2014/main" id="{9D9E18B2-3D1A-784C-B0BB-2AE8D9DD77B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B1A4869B-729C-0D40-AC2F-55CD8C25253D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0" name="Triangle 949">
              <a:extLst>
                <a:ext uri="{FF2B5EF4-FFF2-40B4-BE49-F238E27FC236}">
                  <a16:creationId xmlns:a16="http://schemas.microsoft.com/office/drawing/2014/main" id="{B2CFA53E-13B2-E145-A8D7-01C441C6201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303C1CA7-42EC-DB42-BE7E-36FCB59C3C45}"/>
              </a:ext>
            </a:extLst>
          </p:cNvPr>
          <p:cNvCxnSpPr>
            <a:cxnSpLocks/>
          </p:cNvCxnSpPr>
          <p:nvPr/>
        </p:nvCxnSpPr>
        <p:spPr>
          <a:xfrm>
            <a:off x="5777704" y="2599465"/>
            <a:ext cx="49678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ABAEE7D8-86D2-4D4B-A9A0-CD7ACB565BA5}"/>
              </a:ext>
            </a:extLst>
          </p:cNvPr>
          <p:cNvCxnSpPr>
            <a:cxnSpLocks/>
          </p:cNvCxnSpPr>
          <p:nvPr/>
        </p:nvCxnSpPr>
        <p:spPr>
          <a:xfrm>
            <a:off x="577978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직사각형 84">
            <a:extLst>
              <a:ext uri="{FF2B5EF4-FFF2-40B4-BE49-F238E27FC236}">
                <a16:creationId xmlns:a16="http://schemas.microsoft.com/office/drawing/2014/main" id="{BAABA730-D469-5D49-B6A9-B7CD4567533B}"/>
              </a:ext>
            </a:extLst>
          </p:cNvPr>
          <p:cNvSpPr/>
          <p:nvPr/>
        </p:nvSpPr>
        <p:spPr>
          <a:xfrm rot="5400000">
            <a:off x="5663784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5F1F27D1-1140-3844-8CEE-609C36871448}"/>
              </a:ext>
            </a:extLst>
          </p:cNvPr>
          <p:cNvGrpSpPr/>
          <p:nvPr/>
        </p:nvGrpSpPr>
        <p:grpSpPr>
          <a:xfrm>
            <a:off x="5693093" y="3306329"/>
            <a:ext cx="649724" cy="142769"/>
            <a:chOff x="1099137" y="1590312"/>
            <a:chExt cx="1155064" cy="253811"/>
          </a:xfrm>
        </p:grpSpPr>
        <p:sp>
          <p:nvSpPr>
            <p:cNvPr id="935" name="타원 91">
              <a:extLst>
                <a:ext uri="{FF2B5EF4-FFF2-40B4-BE49-F238E27FC236}">
                  <a16:creationId xmlns:a16="http://schemas.microsoft.com/office/drawing/2014/main" id="{511A274E-9BA0-EC45-84E8-F513346EDE1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90358BFD-C299-2A41-A310-A0A21AC3E46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7" name="Triangle 936">
              <a:extLst>
                <a:ext uri="{FF2B5EF4-FFF2-40B4-BE49-F238E27FC236}">
                  <a16:creationId xmlns:a16="http://schemas.microsoft.com/office/drawing/2014/main" id="{53DD8589-A873-574A-BEAB-95B90F2F7F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112CA5D1-30EB-3648-8582-7C8A76C1A42A}"/>
              </a:ext>
            </a:extLst>
          </p:cNvPr>
          <p:cNvGrpSpPr/>
          <p:nvPr/>
        </p:nvGrpSpPr>
        <p:grpSpPr>
          <a:xfrm>
            <a:off x="5706916" y="3794771"/>
            <a:ext cx="649723" cy="142769"/>
            <a:chOff x="1123711" y="2458653"/>
            <a:chExt cx="1155063" cy="253811"/>
          </a:xfrm>
        </p:grpSpPr>
        <p:sp>
          <p:nvSpPr>
            <p:cNvPr id="932" name="타원 93">
              <a:extLst>
                <a:ext uri="{FF2B5EF4-FFF2-40B4-BE49-F238E27FC236}">
                  <a16:creationId xmlns:a16="http://schemas.microsoft.com/office/drawing/2014/main" id="{1BFFE361-8622-3249-8AE0-557F1D18C1F5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B0046F8F-C2F1-C647-8DCD-425B083C10C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4" name="Triangle 933">
              <a:extLst>
                <a:ext uri="{FF2B5EF4-FFF2-40B4-BE49-F238E27FC236}">
                  <a16:creationId xmlns:a16="http://schemas.microsoft.com/office/drawing/2014/main" id="{86CF2B6B-428D-244C-9B43-013293947763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EA487A26-7C2B-5D4C-9C09-E91E0A759E18}"/>
              </a:ext>
            </a:extLst>
          </p:cNvPr>
          <p:cNvGrpSpPr/>
          <p:nvPr/>
        </p:nvGrpSpPr>
        <p:grpSpPr>
          <a:xfrm>
            <a:off x="5694405" y="3550550"/>
            <a:ext cx="649724" cy="142769"/>
            <a:chOff x="1099137" y="1590312"/>
            <a:chExt cx="1155064" cy="253811"/>
          </a:xfrm>
        </p:grpSpPr>
        <p:sp>
          <p:nvSpPr>
            <p:cNvPr id="929" name="타원 91">
              <a:extLst>
                <a:ext uri="{FF2B5EF4-FFF2-40B4-BE49-F238E27FC236}">
                  <a16:creationId xmlns:a16="http://schemas.microsoft.com/office/drawing/2014/main" id="{02A61568-4999-0942-8454-EDAEB2647B0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EBAD3F56-E6DA-CB49-A5C2-D7CB48A5449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1" name="Triangle 930">
              <a:extLst>
                <a:ext uri="{FF2B5EF4-FFF2-40B4-BE49-F238E27FC236}">
                  <a16:creationId xmlns:a16="http://schemas.microsoft.com/office/drawing/2014/main" id="{F3B28782-AE74-A946-80BD-500DD149D8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7E8A3A42-0C37-0141-8BC0-856955A81F57}"/>
              </a:ext>
            </a:extLst>
          </p:cNvPr>
          <p:cNvCxnSpPr>
            <a:cxnSpLocks/>
          </p:cNvCxnSpPr>
          <p:nvPr/>
        </p:nvCxnSpPr>
        <p:spPr>
          <a:xfrm>
            <a:off x="5777999" y="33777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E190C3E-259D-F042-AB4C-25DE265C6F17}"/>
              </a:ext>
            </a:extLst>
          </p:cNvPr>
          <p:cNvCxnSpPr>
            <a:cxnSpLocks/>
          </p:cNvCxnSpPr>
          <p:nvPr/>
        </p:nvCxnSpPr>
        <p:spPr>
          <a:xfrm>
            <a:off x="5777704" y="3866155"/>
            <a:ext cx="49857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0" name="직사각형 84">
            <a:extLst>
              <a:ext uri="{FF2B5EF4-FFF2-40B4-BE49-F238E27FC236}">
                <a16:creationId xmlns:a16="http://schemas.microsoft.com/office/drawing/2014/main" id="{94633557-7D39-D947-8991-14C4C03148A5}"/>
              </a:ext>
            </a:extLst>
          </p:cNvPr>
          <p:cNvSpPr/>
          <p:nvPr/>
        </p:nvSpPr>
        <p:spPr>
          <a:xfrm rot="5400000">
            <a:off x="5663784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56D03900-2372-DD4B-A156-2D2605619576}"/>
              </a:ext>
            </a:extLst>
          </p:cNvPr>
          <p:cNvGrpSpPr/>
          <p:nvPr/>
        </p:nvGrpSpPr>
        <p:grpSpPr>
          <a:xfrm>
            <a:off x="5693093" y="4086229"/>
            <a:ext cx="649724" cy="142769"/>
            <a:chOff x="1099137" y="1590312"/>
            <a:chExt cx="1155064" cy="253811"/>
          </a:xfrm>
        </p:grpSpPr>
        <p:sp>
          <p:nvSpPr>
            <p:cNvPr id="916" name="타원 91">
              <a:extLst>
                <a:ext uri="{FF2B5EF4-FFF2-40B4-BE49-F238E27FC236}">
                  <a16:creationId xmlns:a16="http://schemas.microsoft.com/office/drawing/2014/main" id="{98216AB4-B035-2045-9AB0-8464ED9C2E3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4044C425-89F0-D746-B533-4978EF4069D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8" name="Triangle 917">
              <a:extLst>
                <a:ext uri="{FF2B5EF4-FFF2-40B4-BE49-F238E27FC236}">
                  <a16:creationId xmlns:a16="http://schemas.microsoft.com/office/drawing/2014/main" id="{CC7C05AF-35AE-6E4A-8965-C65EE1D7B47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2" name="Group 901">
            <a:extLst>
              <a:ext uri="{FF2B5EF4-FFF2-40B4-BE49-F238E27FC236}">
                <a16:creationId xmlns:a16="http://schemas.microsoft.com/office/drawing/2014/main" id="{0C84EA76-E804-CE45-B5E9-B2E11CA9EA74}"/>
              </a:ext>
            </a:extLst>
          </p:cNvPr>
          <p:cNvGrpSpPr/>
          <p:nvPr/>
        </p:nvGrpSpPr>
        <p:grpSpPr>
          <a:xfrm>
            <a:off x="5709214" y="4330124"/>
            <a:ext cx="649723" cy="142769"/>
            <a:chOff x="1123711" y="2458653"/>
            <a:chExt cx="1155063" cy="253811"/>
          </a:xfrm>
        </p:grpSpPr>
        <p:sp>
          <p:nvSpPr>
            <p:cNvPr id="913" name="타원 93">
              <a:extLst>
                <a:ext uri="{FF2B5EF4-FFF2-40B4-BE49-F238E27FC236}">
                  <a16:creationId xmlns:a16="http://schemas.microsoft.com/office/drawing/2014/main" id="{2A116DF6-605D-C349-AC49-BF9762492AB3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9FC3093E-397F-7040-952E-A8666184F3A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5" name="Triangle 914">
              <a:extLst>
                <a:ext uri="{FF2B5EF4-FFF2-40B4-BE49-F238E27FC236}">
                  <a16:creationId xmlns:a16="http://schemas.microsoft.com/office/drawing/2014/main" id="{7890F636-861D-1346-A19D-8F860C732738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3491560-8F0E-C340-9A93-1881CC294279}"/>
              </a:ext>
            </a:extLst>
          </p:cNvPr>
          <p:cNvGrpSpPr/>
          <p:nvPr/>
        </p:nvGrpSpPr>
        <p:grpSpPr>
          <a:xfrm>
            <a:off x="5694405" y="4574020"/>
            <a:ext cx="649724" cy="142769"/>
            <a:chOff x="1099137" y="1590312"/>
            <a:chExt cx="1155064" cy="253811"/>
          </a:xfrm>
        </p:grpSpPr>
        <p:sp>
          <p:nvSpPr>
            <p:cNvPr id="910" name="타원 91">
              <a:extLst>
                <a:ext uri="{FF2B5EF4-FFF2-40B4-BE49-F238E27FC236}">
                  <a16:creationId xmlns:a16="http://schemas.microsoft.com/office/drawing/2014/main" id="{2F0B7CBF-EDAE-0B40-8E27-FDF423B3414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D754920A-4E58-394B-983A-ED77E9455862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2" name="Triangle 911">
              <a:extLst>
                <a:ext uri="{FF2B5EF4-FFF2-40B4-BE49-F238E27FC236}">
                  <a16:creationId xmlns:a16="http://schemas.microsoft.com/office/drawing/2014/main" id="{8466C0A3-E766-E141-9874-6D0B26DDE82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BCD27737-DE6C-8A4E-B95C-35E2D05AAC1B}"/>
              </a:ext>
            </a:extLst>
          </p:cNvPr>
          <p:cNvCxnSpPr>
            <a:cxnSpLocks/>
          </p:cNvCxnSpPr>
          <p:nvPr/>
        </p:nvCxnSpPr>
        <p:spPr>
          <a:xfrm>
            <a:off x="5777999" y="41576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BF3D020B-55DE-1B44-8211-99652A61EBCF}"/>
              </a:ext>
            </a:extLst>
          </p:cNvPr>
          <p:cNvCxnSpPr>
            <a:cxnSpLocks/>
          </p:cNvCxnSpPr>
          <p:nvPr/>
        </p:nvCxnSpPr>
        <p:spPr>
          <a:xfrm>
            <a:off x="5779784" y="4645404"/>
            <a:ext cx="494704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직사각형 84">
            <a:extLst>
              <a:ext uri="{FF2B5EF4-FFF2-40B4-BE49-F238E27FC236}">
                <a16:creationId xmlns:a16="http://schemas.microsoft.com/office/drawing/2014/main" id="{5B4C4E1C-D736-4C49-A56A-D4E62079C019}"/>
              </a:ext>
            </a:extLst>
          </p:cNvPr>
          <p:cNvSpPr/>
          <p:nvPr/>
        </p:nvSpPr>
        <p:spPr>
          <a:xfrm rot="5400000">
            <a:off x="5663784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2" name="Group 881">
            <a:extLst>
              <a:ext uri="{FF2B5EF4-FFF2-40B4-BE49-F238E27FC236}">
                <a16:creationId xmlns:a16="http://schemas.microsoft.com/office/drawing/2014/main" id="{7FCA4D60-90BB-624F-9512-C7E2280066C8}"/>
              </a:ext>
            </a:extLst>
          </p:cNvPr>
          <p:cNvGrpSpPr/>
          <p:nvPr/>
        </p:nvGrpSpPr>
        <p:grpSpPr>
          <a:xfrm>
            <a:off x="5693093" y="5115117"/>
            <a:ext cx="649724" cy="142769"/>
            <a:chOff x="1099137" y="1590312"/>
            <a:chExt cx="1155064" cy="253811"/>
          </a:xfrm>
        </p:grpSpPr>
        <p:sp>
          <p:nvSpPr>
            <p:cNvPr id="897" name="타원 91">
              <a:extLst>
                <a:ext uri="{FF2B5EF4-FFF2-40B4-BE49-F238E27FC236}">
                  <a16:creationId xmlns:a16="http://schemas.microsoft.com/office/drawing/2014/main" id="{DC0FC689-9A4F-E944-9B04-63CAD979ACF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6ABB5CA3-6482-4546-BDAB-F02FD1639FD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9" name="Triangle 898">
              <a:extLst>
                <a:ext uri="{FF2B5EF4-FFF2-40B4-BE49-F238E27FC236}">
                  <a16:creationId xmlns:a16="http://schemas.microsoft.com/office/drawing/2014/main" id="{16AEE3F6-428C-4F42-953F-0675ED3BAE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3" name="Group 882">
            <a:extLst>
              <a:ext uri="{FF2B5EF4-FFF2-40B4-BE49-F238E27FC236}">
                <a16:creationId xmlns:a16="http://schemas.microsoft.com/office/drawing/2014/main" id="{F696535E-09CD-714C-BDF9-07181A7B8097}"/>
              </a:ext>
            </a:extLst>
          </p:cNvPr>
          <p:cNvGrpSpPr/>
          <p:nvPr/>
        </p:nvGrpSpPr>
        <p:grpSpPr>
          <a:xfrm>
            <a:off x="5709214" y="4876315"/>
            <a:ext cx="649723" cy="142769"/>
            <a:chOff x="1123711" y="2458653"/>
            <a:chExt cx="1155063" cy="253811"/>
          </a:xfrm>
        </p:grpSpPr>
        <p:sp>
          <p:nvSpPr>
            <p:cNvPr id="894" name="타원 93">
              <a:extLst>
                <a:ext uri="{FF2B5EF4-FFF2-40B4-BE49-F238E27FC236}">
                  <a16:creationId xmlns:a16="http://schemas.microsoft.com/office/drawing/2014/main" id="{A701E792-4268-A64D-8001-E40FE1CC17C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6D6298C7-6CC4-D141-8024-8E94121BACE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6" name="Triangle 895">
              <a:extLst>
                <a:ext uri="{FF2B5EF4-FFF2-40B4-BE49-F238E27FC236}">
                  <a16:creationId xmlns:a16="http://schemas.microsoft.com/office/drawing/2014/main" id="{793405B2-8751-8A46-8529-100D00CB255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BCA4728E-234E-2048-B088-B113B95FA75C}"/>
              </a:ext>
            </a:extLst>
          </p:cNvPr>
          <p:cNvGrpSpPr/>
          <p:nvPr/>
        </p:nvGrpSpPr>
        <p:grpSpPr>
          <a:xfrm>
            <a:off x="5694405" y="5353920"/>
            <a:ext cx="649724" cy="142769"/>
            <a:chOff x="1099137" y="1590312"/>
            <a:chExt cx="1155064" cy="253811"/>
          </a:xfrm>
        </p:grpSpPr>
        <p:sp>
          <p:nvSpPr>
            <p:cNvPr id="891" name="타원 91">
              <a:extLst>
                <a:ext uri="{FF2B5EF4-FFF2-40B4-BE49-F238E27FC236}">
                  <a16:creationId xmlns:a16="http://schemas.microsoft.com/office/drawing/2014/main" id="{C60E39FA-A1F6-7342-BD35-0AA547F7CF7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FB97331-4869-A64E-94BF-19B2A31C33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3" name="Triangle 892">
              <a:extLst>
                <a:ext uri="{FF2B5EF4-FFF2-40B4-BE49-F238E27FC236}">
                  <a16:creationId xmlns:a16="http://schemas.microsoft.com/office/drawing/2014/main" id="{FCF42D23-7BCC-8340-AAA3-3A6490A2A34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5AF7EF9E-7102-E942-A954-FB4692BF8BF2}"/>
              </a:ext>
            </a:extLst>
          </p:cNvPr>
          <p:cNvCxnSpPr>
            <a:cxnSpLocks/>
          </p:cNvCxnSpPr>
          <p:nvPr/>
        </p:nvCxnSpPr>
        <p:spPr>
          <a:xfrm>
            <a:off x="5777704" y="4947700"/>
            <a:ext cx="49857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FC5AA6B6-A392-4E49-B286-CB9FFD48FC07}"/>
              </a:ext>
            </a:extLst>
          </p:cNvPr>
          <p:cNvCxnSpPr>
            <a:cxnSpLocks/>
          </p:cNvCxnSpPr>
          <p:nvPr/>
        </p:nvCxnSpPr>
        <p:spPr>
          <a:xfrm>
            <a:off x="5777999" y="5425304"/>
            <a:ext cx="496490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2" name="직사각형 84">
            <a:extLst>
              <a:ext uri="{FF2B5EF4-FFF2-40B4-BE49-F238E27FC236}">
                <a16:creationId xmlns:a16="http://schemas.microsoft.com/office/drawing/2014/main" id="{AEBC33E2-72E9-3642-AD85-7294F915B4EC}"/>
              </a:ext>
            </a:extLst>
          </p:cNvPr>
          <p:cNvSpPr/>
          <p:nvPr/>
        </p:nvSpPr>
        <p:spPr>
          <a:xfrm rot="5400000">
            <a:off x="5663784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5704A936-5902-9647-9116-A2C78971AD38}"/>
              </a:ext>
            </a:extLst>
          </p:cNvPr>
          <p:cNvGrpSpPr/>
          <p:nvPr/>
        </p:nvGrpSpPr>
        <p:grpSpPr>
          <a:xfrm>
            <a:off x="5693093" y="5890163"/>
            <a:ext cx="649724" cy="142769"/>
            <a:chOff x="1099137" y="1590312"/>
            <a:chExt cx="1155064" cy="253811"/>
          </a:xfrm>
        </p:grpSpPr>
        <p:sp>
          <p:nvSpPr>
            <p:cNvPr id="878" name="타원 91">
              <a:extLst>
                <a:ext uri="{FF2B5EF4-FFF2-40B4-BE49-F238E27FC236}">
                  <a16:creationId xmlns:a16="http://schemas.microsoft.com/office/drawing/2014/main" id="{45B4ACE7-2B3F-3E42-B8F3-5FB633B092F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3AE234DB-A567-A443-AC39-67DB1EC7280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80" name="Triangle 879">
              <a:extLst>
                <a:ext uri="{FF2B5EF4-FFF2-40B4-BE49-F238E27FC236}">
                  <a16:creationId xmlns:a16="http://schemas.microsoft.com/office/drawing/2014/main" id="{33683FA8-0C1A-8644-BB0C-D111BCBB0E5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32D9D816-8DF9-DE45-9324-2630C2798FF3}"/>
              </a:ext>
            </a:extLst>
          </p:cNvPr>
          <p:cNvGrpSpPr/>
          <p:nvPr/>
        </p:nvGrpSpPr>
        <p:grpSpPr>
          <a:xfrm>
            <a:off x="5693093" y="6133822"/>
            <a:ext cx="649724" cy="142769"/>
            <a:chOff x="1099137" y="1590312"/>
            <a:chExt cx="1155064" cy="253811"/>
          </a:xfrm>
        </p:grpSpPr>
        <p:sp>
          <p:nvSpPr>
            <p:cNvPr id="875" name="타원 91">
              <a:extLst>
                <a:ext uri="{FF2B5EF4-FFF2-40B4-BE49-F238E27FC236}">
                  <a16:creationId xmlns:a16="http://schemas.microsoft.com/office/drawing/2014/main" id="{B70D8747-5C3F-B940-9CE8-A0A89E9C62E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3D524C18-8F96-FA43-A0D7-8164B096FCA7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7" name="Triangle 876">
              <a:extLst>
                <a:ext uri="{FF2B5EF4-FFF2-40B4-BE49-F238E27FC236}">
                  <a16:creationId xmlns:a16="http://schemas.microsoft.com/office/drawing/2014/main" id="{D8AEC1BF-1E4F-F44E-B1CF-8A882F1DE22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A542035-06A2-CF48-9FF4-DD74BAEFA634}"/>
              </a:ext>
            </a:extLst>
          </p:cNvPr>
          <p:cNvGrpSpPr/>
          <p:nvPr/>
        </p:nvGrpSpPr>
        <p:grpSpPr>
          <a:xfrm>
            <a:off x="5693093" y="5646506"/>
            <a:ext cx="649724" cy="142769"/>
            <a:chOff x="1099137" y="1590312"/>
            <a:chExt cx="1155064" cy="253811"/>
          </a:xfrm>
        </p:grpSpPr>
        <p:sp>
          <p:nvSpPr>
            <p:cNvPr id="872" name="타원 91">
              <a:extLst>
                <a:ext uri="{FF2B5EF4-FFF2-40B4-BE49-F238E27FC236}">
                  <a16:creationId xmlns:a16="http://schemas.microsoft.com/office/drawing/2014/main" id="{D6EF69AA-E9D5-564D-8C22-E22A709C72E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764AB6D-FAA9-AD42-B43B-DCAF9F43ADA5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4" name="Triangle 873">
              <a:extLst>
                <a:ext uri="{FF2B5EF4-FFF2-40B4-BE49-F238E27FC236}">
                  <a16:creationId xmlns:a16="http://schemas.microsoft.com/office/drawing/2014/main" id="{7EB38407-5DB8-3749-9E5A-823F2888CF5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FA102057-0D51-A441-BABF-7799997E987D}"/>
              </a:ext>
            </a:extLst>
          </p:cNvPr>
          <p:cNvCxnSpPr>
            <a:cxnSpLocks/>
          </p:cNvCxnSpPr>
          <p:nvPr/>
        </p:nvCxnSpPr>
        <p:spPr>
          <a:xfrm>
            <a:off x="5776213" y="5717890"/>
            <a:ext cx="503634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FB9B5297-5197-BD4C-B20C-3A7C9D754461}"/>
              </a:ext>
            </a:extLst>
          </p:cNvPr>
          <p:cNvCxnSpPr>
            <a:cxnSpLocks/>
          </p:cNvCxnSpPr>
          <p:nvPr/>
        </p:nvCxnSpPr>
        <p:spPr>
          <a:xfrm>
            <a:off x="5777999" y="6205206"/>
            <a:ext cx="501848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직사각형 84">
            <a:extLst>
              <a:ext uri="{FF2B5EF4-FFF2-40B4-BE49-F238E27FC236}">
                <a16:creationId xmlns:a16="http://schemas.microsoft.com/office/drawing/2014/main" id="{13B78373-94C5-3743-B7B8-81AE93DEA6CC}"/>
              </a:ext>
            </a:extLst>
          </p:cNvPr>
          <p:cNvSpPr/>
          <p:nvPr/>
        </p:nvSpPr>
        <p:spPr>
          <a:xfrm rot="5400000">
            <a:off x="6514379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4" name="타원 91">
            <a:extLst>
              <a:ext uri="{FF2B5EF4-FFF2-40B4-BE49-F238E27FC236}">
                <a16:creationId xmlns:a16="http://schemas.microsoft.com/office/drawing/2014/main" id="{F053DD35-3AC3-2849-8FEC-496DF25B2C2E}"/>
              </a:ext>
            </a:extLst>
          </p:cNvPr>
          <p:cNvSpPr/>
          <p:nvPr/>
        </p:nvSpPr>
        <p:spPr>
          <a:xfrm rot="5400000">
            <a:off x="655565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5" name="타원 92">
            <a:extLst>
              <a:ext uri="{FF2B5EF4-FFF2-40B4-BE49-F238E27FC236}">
                <a16:creationId xmlns:a16="http://schemas.microsoft.com/office/drawing/2014/main" id="{CC3D4451-6FE9-3B4B-A80A-F8D92A24DAB3}"/>
              </a:ext>
            </a:extLst>
          </p:cNvPr>
          <p:cNvSpPr/>
          <p:nvPr/>
        </p:nvSpPr>
        <p:spPr>
          <a:xfrm rot="5400000">
            <a:off x="655565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타원 93">
            <a:extLst>
              <a:ext uri="{FF2B5EF4-FFF2-40B4-BE49-F238E27FC236}">
                <a16:creationId xmlns:a16="http://schemas.microsoft.com/office/drawing/2014/main" id="{EB9804BA-9937-D141-A155-F79CB8251B2F}"/>
              </a:ext>
            </a:extLst>
          </p:cNvPr>
          <p:cNvSpPr/>
          <p:nvPr/>
        </p:nvSpPr>
        <p:spPr>
          <a:xfrm rot="5400000">
            <a:off x="655565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C17D7ACF-F6C0-4E46-91A2-A26749BAC0C9}"/>
              </a:ext>
            </a:extLst>
          </p:cNvPr>
          <p:cNvSpPr/>
          <p:nvPr/>
        </p:nvSpPr>
        <p:spPr>
          <a:xfrm>
            <a:off x="679902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8" name="Triangle 1157">
            <a:extLst>
              <a:ext uri="{FF2B5EF4-FFF2-40B4-BE49-F238E27FC236}">
                <a16:creationId xmlns:a16="http://schemas.microsoft.com/office/drawing/2014/main" id="{59F1D524-3694-AF42-AF4F-F9C209A3AF2E}"/>
              </a:ext>
            </a:extLst>
          </p:cNvPr>
          <p:cNvSpPr/>
          <p:nvPr/>
        </p:nvSpPr>
        <p:spPr>
          <a:xfrm>
            <a:off x="704162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2DF33A78-AA8B-6743-9F5F-7B5A16D28048}"/>
              </a:ext>
            </a:extLst>
          </p:cNvPr>
          <p:cNvSpPr/>
          <p:nvPr/>
        </p:nvSpPr>
        <p:spPr>
          <a:xfrm>
            <a:off x="679902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0" name="Triangle 1159">
            <a:extLst>
              <a:ext uri="{FF2B5EF4-FFF2-40B4-BE49-F238E27FC236}">
                <a16:creationId xmlns:a16="http://schemas.microsoft.com/office/drawing/2014/main" id="{05538487-938D-C54F-86F2-301E0BD314CD}"/>
              </a:ext>
            </a:extLst>
          </p:cNvPr>
          <p:cNvSpPr/>
          <p:nvPr/>
        </p:nvSpPr>
        <p:spPr>
          <a:xfrm>
            <a:off x="704162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7F87148E-92CA-4B4A-AB6B-CC19B39C2AE2}"/>
              </a:ext>
            </a:extLst>
          </p:cNvPr>
          <p:cNvSpPr/>
          <p:nvPr/>
        </p:nvSpPr>
        <p:spPr>
          <a:xfrm>
            <a:off x="679902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2" name="Triangle 1161">
            <a:extLst>
              <a:ext uri="{FF2B5EF4-FFF2-40B4-BE49-F238E27FC236}">
                <a16:creationId xmlns:a16="http://schemas.microsoft.com/office/drawing/2014/main" id="{E2069E57-FEA9-FB41-B50C-1368E0CA0452}"/>
              </a:ext>
            </a:extLst>
          </p:cNvPr>
          <p:cNvSpPr/>
          <p:nvPr/>
        </p:nvSpPr>
        <p:spPr>
          <a:xfrm>
            <a:off x="704162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7E241DE5-5253-F440-B6B7-EEEA748E80CD}"/>
              </a:ext>
            </a:extLst>
          </p:cNvPr>
          <p:cNvCxnSpPr>
            <a:cxnSpLocks/>
          </p:cNvCxnSpPr>
          <p:nvPr/>
        </p:nvCxnSpPr>
        <p:spPr>
          <a:xfrm>
            <a:off x="6626494" y="258113"/>
            <a:ext cx="500142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9F9BA056-B176-2246-B839-BD4A6E9E1B0C}"/>
              </a:ext>
            </a:extLst>
          </p:cNvPr>
          <p:cNvCxnSpPr>
            <a:cxnSpLocks/>
          </p:cNvCxnSpPr>
          <p:nvPr/>
        </p:nvCxnSpPr>
        <p:spPr>
          <a:xfrm>
            <a:off x="6626494" y="502334"/>
            <a:ext cx="50014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4D22D37E-83EA-994E-A7CE-91508DCD267A}"/>
              </a:ext>
            </a:extLst>
          </p:cNvPr>
          <p:cNvCxnSpPr>
            <a:cxnSpLocks/>
          </p:cNvCxnSpPr>
          <p:nvPr/>
        </p:nvCxnSpPr>
        <p:spPr>
          <a:xfrm>
            <a:off x="6623695" y="746554"/>
            <a:ext cx="50090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03F066E5-AD2B-4C4E-84D4-79D2E8D5906F}"/>
              </a:ext>
            </a:extLst>
          </p:cNvPr>
          <p:cNvCxnSpPr>
            <a:cxnSpLocks/>
          </p:cNvCxnSpPr>
          <p:nvPr/>
        </p:nvCxnSpPr>
        <p:spPr>
          <a:xfrm flipH="1">
            <a:off x="6626495" y="503776"/>
            <a:ext cx="1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E661AC5D-F9A9-E349-9880-70AAC574609C}"/>
              </a:ext>
            </a:extLst>
          </p:cNvPr>
          <p:cNvCxnSpPr>
            <a:cxnSpLocks/>
          </p:cNvCxnSpPr>
          <p:nvPr/>
        </p:nvCxnSpPr>
        <p:spPr>
          <a:xfrm>
            <a:off x="7124428" y="260889"/>
            <a:ext cx="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직사각형 84">
            <a:extLst>
              <a:ext uri="{FF2B5EF4-FFF2-40B4-BE49-F238E27FC236}">
                <a16:creationId xmlns:a16="http://schemas.microsoft.com/office/drawing/2014/main" id="{2FD42962-E633-954D-BE6C-9C4AFB8EC822}"/>
              </a:ext>
            </a:extLst>
          </p:cNvPr>
          <p:cNvSpPr/>
          <p:nvPr/>
        </p:nvSpPr>
        <p:spPr>
          <a:xfrm rot="5400000">
            <a:off x="651437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96E4893-8637-A549-BBD1-C8C754A21B71}"/>
              </a:ext>
            </a:extLst>
          </p:cNvPr>
          <p:cNvGrpSpPr/>
          <p:nvPr/>
        </p:nvGrpSpPr>
        <p:grpSpPr>
          <a:xfrm>
            <a:off x="6543688" y="966629"/>
            <a:ext cx="649724" cy="142769"/>
            <a:chOff x="1099137" y="1590312"/>
            <a:chExt cx="1155064" cy="253811"/>
          </a:xfrm>
        </p:grpSpPr>
        <p:sp>
          <p:nvSpPr>
            <p:cNvPr id="1150" name="타원 91">
              <a:extLst>
                <a:ext uri="{FF2B5EF4-FFF2-40B4-BE49-F238E27FC236}">
                  <a16:creationId xmlns:a16="http://schemas.microsoft.com/office/drawing/2014/main" id="{2A914F1F-FBBA-C147-A15C-18C864B0E28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CF51E703-E709-224D-A96F-8DC45D6F54B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52" name="Triangle 1151">
              <a:extLst>
                <a:ext uri="{FF2B5EF4-FFF2-40B4-BE49-F238E27FC236}">
                  <a16:creationId xmlns:a16="http://schemas.microsoft.com/office/drawing/2014/main" id="{8830DF37-561A-524E-B372-6C7E28E3037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4B042318-99AD-4041-BF6E-DDA248E3BE64}"/>
              </a:ext>
            </a:extLst>
          </p:cNvPr>
          <p:cNvGrpSpPr/>
          <p:nvPr/>
        </p:nvGrpSpPr>
        <p:grpSpPr>
          <a:xfrm>
            <a:off x="6556441" y="1210849"/>
            <a:ext cx="649723" cy="142769"/>
            <a:chOff x="1123711" y="2024483"/>
            <a:chExt cx="1155063" cy="253811"/>
          </a:xfrm>
        </p:grpSpPr>
        <p:sp>
          <p:nvSpPr>
            <p:cNvPr id="1147" name="타원 92">
              <a:extLst>
                <a:ext uri="{FF2B5EF4-FFF2-40B4-BE49-F238E27FC236}">
                  <a16:creationId xmlns:a16="http://schemas.microsoft.com/office/drawing/2014/main" id="{84132DEB-A0E9-324F-8EFC-D6B245273B6E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B707B6B7-9D38-E740-8451-29723F4F811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9" name="Triangle 1148">
              <a:extLst>
                <a:ext uri="{FF2B5EF4-FFF2-40B4-BE49-F238E27FC236}">
                  <a16:creationId xmlns:a16="http://schemas.microsoft.com/office/drawing/2014/main" id="{285CCD25-9A1E-1245-9502-93AD58BE804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D1FD6D-4264-1749-99FC-C18D78346016}"/>
              </a:ext>
            </a:extLst>
          </p:cNvPr>
          <p:cNvGrpSpPr/>
          <p:nvPr/>
        </p:nvGrpSpPr>
        <p:grpSpPr>
          <a:xfrm>
            <a:off x="6557511" y="1455070"/>
            <a:ext cx="649723" cy="142769"/>
            <a:chOff x="1123711" y="2458653"/>
            <a:chExt cx="1155063" cy="253811"/>
          </a:xfrm>
        </p:grpSpPr>
        <p:sp>
          <p:nvSpPr>
            <p:cNvPr id="1144" name="타원 93">
              <a:extLst>
                <a:ext uri="{FF2B5EF4-FFF2-40B4-BE49-F238E27FC236}">
                  <a16:creationId xmlns:a16="http://schemas.microsoft.com/office/drawing/2014/main" id="{DA25CBF7-4143-E744-8ED3-6DC7237E5667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2C4445D1-081D-CF4E-A566-CFA04A146DF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6" name="Triangle 1145">
              <a:extLst>
                <a:ext uri="{FF2B5EF4-FFF2-40B4-BE49-F238E27FC236}">
                  <a16:creationId xmlns:a16="http://schemas.microsoft.com/office/drawing/2014/main" id="{8F6D6493-D643-9C4C-880A-F3F0A7922171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93BCE72-4745-8C4D-ADB1-02C7B70213B8}"/>
              </a:ext>
            </a:extLst>
          </p:cNvPr>
          <p:cNvCxnSpPr>
            <a:cxnSpLocks/>
          </p:cNvCxnSpPr>
          <p:nvPr/>
        </p:nvCxnSpPr>
        <p:spPr>
          <a:xfrm>
            <a:off x="6628105" y="1038013"/>
            <a:ext cx="49827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A11D4F46-68ED-2D4B-ABF8-F25F6ED27EC0}"/>
              </a:ext>
            </a:extLst>
          </p:cNvPr>
          <p:cNvCxnSpPr>
            <a:cxnSpLocks/>
          </p:cNvCxnSpPr>
          <p:nvPr/>
        </p:nvCxnSpPr>
        <p:spPr>
          <a:xfrm>
            <a:off x="6623695" y="1282234"/>
            <a:ext cx="5009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3C769565-D2A3-3048-B9EB-08787FC10432}"/>
              </a:ext>
            </a:extLst>
          </p:cNvPr>
          <p:cNvCxnSpPr>
            <a:cxnSpLocks/>
          </p:cNvCxnSpPr>
          <p:nvPr/>
        </p:nvCxnSpPr>
        <p:spPr>
          <a:xfrm>
            <a:off x="6628231" y="1526353"/>
            <a:ext cx="49815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2B666B4-686C-8340-A214-E98DB7487609}"/>
              </a:ext>
            </a:extLst>
          </p:cNvPr>
          <p:cNvCxnSpPr>
            <a:cxnSpLocks/>
          </p:cNvCxnSpPr>
          <p:nvPr/>
        </p:nvCxnSpPr>
        <p:spPr>
          <a:xfrm>
            <a:off x="6623695" y="127989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직사각형 84">
            <a:extLst>
              <a:ext uri="{FF2B5EF4-FFF2-40B4-BE49-F238E27FC236}">
                <a16:creationId xmlns:a16="http://schemas.microsoft.com/office/drawing/2014/main" id="{3E1AE8CF-E37A-4243-BCE4-EFDC362C1C60}"/>
              </a:ext>
            </a:extLst>
          </p:cNvPr>
          <p:cNvSpPr/>
          <p:nvPr/>
        </p:nvSpPr>
        <p:spPr>
          <a:xfrm rot="5400000">
            <a:off x="651437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A5CA7462-38F9-DC47-AB03-851DD197B006}"/>
              </a:ext>
            </a:extLst>
          </p:cNvPr>
          <p:cNvGrpSpPr/>
          <p:nvPr/>
        </p:nvGrpSpPr>
        <p:grpSpPr>
          <a:xfrm>
            <a:off x="6545893" y="1988233"/>
            <a:ext cx="649724" cy="142769"/>
            <a:chOff x="1099137" y="1590312"/>
            <a:chExt cx="1155064" cy="253811"/>
          </a:xfrm>
        </p:grpSpPr>
        <p:sp>
          <p:nvSpPr>
            <p:cNvPr id="1131" name="타원 91">
              <a:extLst>
                <a:ext uri="{FF2B5EF4-FFF2-40B4-BE49-F238E27FC236}">
                  <a16:creationId xmlns:a16="http://schemas.microsoft.com/office/drawing/2014/main" id="{10ED6F36-5FC4-954B-8AC1-95CC2B3EB4E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F44B9E37-A18F-414F-9DE3-030FC0672113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3" name="Triangle 1132">
              <a:extLst>
                <a:ext uri="{FF2B5EF4-FFF2-40B4-BE49-F238E27FC236}">
                  <a16:creationId xmlns:a16="http://schemas.microsoft.com/office/drawing/2014/main" id="{C074AA8A-F2BA-C046-9B00-C4C412E2085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E33FB82-0A47-E54E-87C7-5A9EEBC3402B}"/>
              </a:ext>
            </a:extLst>
          </p:cNvPr>
          <p:cNvGrpSpPr/>
          <p:nvPr/>
        </p:nvGrpSpPr>
        <p:grpSpPr>
          <a:xfrm>
            <a:off x="6560984" y="1741495"/>
            <a:ext cx="649723" cy="142769"/>
            <a:chOff x="1123711" y="2024483"/>
            <a:chExt cx="1155063" cy="253811"/>
          </a:xfrm>
        </p:grpSpPr>
        <p:sp>
          <p:nvSpPr>
            <p:cNvPr id="1128" name="타원 92">
              <a:extLst>
                <a:ext uri="{FF2B5EF4-FFF2-40B4-BE49-F238E27FC236}">
                  <a16:creationId xmlns:a16="http://schemas.microsoft.com/office/drawing/2014/main" id="{6FCA1334-F322-C64E-891E-3C0397678A43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99286E12-4F7B-EF41-B0D9-82B56679F689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0" name="Triangle 1129">
              <a:extLst>
                <a:ext uri="{FF2B5EF4-FFF2-40B4-BE49-F238E27FC236}">
                  <a16:creationId xmlns:a16="http://schemas.microsoft.com/office/drawing/2014/main" id="{75FDF7D2-DFB5-7D4A-9FAB-8A9C14B2E3FC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9144073-A268-C54B-9EFF-F7CC44E58E50}"/>
              </a:ext>
            </a:extLst>
          </p:cNvPr>
          <p:cNvGrpSpPr/>
          <p:nvPr/>
        </p:nvGrpSpPr>
        <p:grpSpPr>
          <a:xfrm>
            <a:off x="6557511" y="2234970"/>
            <a:ext cx="649723" cy="142769"/>
            <a:chOff x="1123711" y="2458653"/>
            <a:chExt cx="1155063" cy="253811"/>
          </a:xfrm>
        </p:grpSpPr>
        <p:sp>
          <p:nvSpPr>
            <p:cNvPr id="1125" name="타원 93">
              <a:extLst>
                <a:ext uri="{FF2B5EF4-FFF2-40B4-BE49-F238E27FC236}">
                  <a16:creationId xmlns:a16="http://schemas.microsoft.com/office/drawing/2014/main" id="{66867E67-A3BF-C344-ACEB-695EB48E0CE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E1DE696C-F366-2543-8F57-A33BB725D452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27" name="Triangle 1126">
              <a:extLst>
                <a:ext uri="{FF2B5EF4-FFF2-40B4-BE49-F238E27FC236}">
                  <a16:creationId xmlns:a16="http://schemas.microsoft.com/office/drawing/2014/main" id="{005AB992-354F-E741-8322-DF303A9804F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16769394-25E2-F64F-AE6E-9CF1B61BABA6}"/>
              </a:ext>
            </a:extLst>
          </p:cNvPr>
          <p:cNvCxnSpPr>
            <a:cxnSpLocks/>
          </p:cNvCxnSpPr>
          <p:nvPr/>
        </p:nvCxnSpPr>
        <p:spPr>
          <a:xfrm>
            <a:off x="6628104" y="1812879"/>
            <a:ext cx="50006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5C928E76-2E1E-9F40-88DB-6E5B9D388AA8}"/>
              </a:ext>
            </a:extLst>
          </p:cNvPr>
          <p:cNvCxnSpPr>
            <a:cxnSpLocks/>
          </p:cNvCxnSpPr>
          <p:nvPr/>
        </p:nvCxnSpPr>
        <p:spPr>
          <a:xfrm>
            <a:off x="6629891" y="2059617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585BE8CE-3BC9-FE4D-8DC3-07576710EF6A}"/>
              </a:ext>
            </a:extLst>
          </p:cNvPr>
          <p:cNvCxnSpPr>
            <a:cxnSpLocks/>
          </p:cNvCxnSpPr>
          <p:nvPr/>
        </p:nvCxnSpPr>
        <p:spPr>
          <a:xfrm>
            <a:off x="6628104" y="2306355"/>
            <a:ext cx="50006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직사각형 84">
            <a:extLst>
              <a:ext uri="{FF2B5EF4-FFF2-40B4-BE49-F238E27FC236}">
                <a16:creationId xmlns:a16="http://schemas.microsoft.com/office/drawing/2014/main" id="{F1AB7396-17FB-8C4B-A4C0-6D859F954FB1}"/>
              </a:ext>
            </a:extLst>
          </p:cNvPr>
          <p:cNvSpPr/>
          <p:nvPr/>
        </p:nvSpPr>
        <p:spPr>
          <a:xfrm rot="5400000">
            <a:off x="651437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0DE7A76F-86B0-7241-B047-4A56A6F5C12F}"/>
              </a:ext>
            </a:extLst>
          </p:cNvPr>
          <p:cNvGrpSpPr/>
          <p:nvPr/>
        </p:nvGrpSpPr>
        <p:grpSpPr>
          <a:xfrm>
            <a:off x="6547547" y="3016939"/>
            <a:ext cx="649724" cy="142769"/>
            <a:chOff x="1099137" y="1590312"/>
            <a:chExt cx="1155064" cy="253811"/>
          </a:xfrm>
        </p:grpSpPr>
        <p:sp>
          <p:nvSpPr>
            <p:cNvPr id="1112" name="타원 91">
              <a:extLst>
                <a:ext uri="{FF2B5EF4-FFF2-40B4-BE49-F238E27FC236}">
                  <a16:creationId xmlns:a16="http://schemas.microsoft.com/office/drawing/2014/main" id="{BE23950F-4234-CC4B-A22C-971AE1D2AE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E87C892A-ECD9-6043-855E-ECC2041967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4" name="Triangle 1113">
              <a:extLst>
                <a:ext uri="{FF2B5EF4-FFF2-40B4-BE49-F238E27FC236}">
                  <a16:creationId xmlns:a16="http://schemas.microsoft.com/office/drawing/2014/main" id="{A86BBF1F-6440-5A4E-8520-0C38F6AFABF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ED6D8AEE-A82C-794E-8D70-88AE46019BDA}"/>
              </a:ext>
            </a:extLst>
          </p:cNvPr>
          <p:cNvGrpSpPr/>
          <p:nvPr/>
        </p:nvGrpSpPr>
        <p:grpSpPr>
          <a:xfrm>
            <a:off x="6557511" y="2772509"/>
            <a:ext cx="649723" cy="142769"/>
            <a:chOff x="1123711" y="2024483"/>
            <a:chExt cx="1155063" cy="253811"/>
          </a:xfrm>
        </p:grpSpPr>
        <p:sp>
          <p:nvSpPr>
            <p:cNvPr id="1109" name="타원 92">
              <a:extLst>
                <a:ext uri="{FF2B5EF4-FFF2-40B4-BE49-F238E27FC236}">
                  <a16:creationId xmlns:a16="http://schemas.microsoft.com/office/drawing/2014/main" id="{A407BE24-E084-5D48-89D7-9F7A7E5E84D9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3F400B3-6D91-3E4A-A032-84E7AC4C751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1" name="Triangle 1110">
              <a:extLst>
                <a:ext uri="{FF2B5EF4-FFF2-40B4-BE49-F238E27FC236}">
                  <a16:creationId xmlns:a16="http://schemas.microsoft.com/office/drawing/2014/main" id="{F9A5B45F-963A-D641-9775-A1BEC6BBFE4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023B6590-A571-454C-B47A-697C2AA2F8DC}"/>
              </a:ext>
            </a:extLst>
          </p:cNvPr>
          <p:cNvGrpSpPr/>
          <p:nvPr/>
        </p:nvGrpSpPr>
        <p:grpSpPr>
          <a:xfrm>
            <a:off x="6557511" y="2528080"/>
            <a:ext cx="649723" cy="142769"/>
            <a:chOff x="1123711" y="2458653"/>
            <a:chExt cx="1155063" cy="253811"/>
          </a:xfrm>
        </p:grpSpPr>
        <p:sp>
          <p:nvSpPr>
            <p:cNvPr id="1106" name="타원 93">
              <a:extLst>
                <a:ext uri="{FF2B5EF4-FFF2-40B4-BE49-F238E27FC236}">
                  <a16:creationId xmlns:a16="http://schemas.microsoft.com/office/drawing/2014/main" id="{C9A47A3E-AE85-7B41-B537-949B26664D5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06AA67C7-7D1C-BF4A-BAF9-70C8EA95EB6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08" name="Triangle 1107">
              <a:extLst>
                <a:ext uri="{FF2B5EF4-FFF2-40B4-BE49-F238E27FC236}">
                  <a16:creationId xmlns:a16="http://schemas.microsoft.com/office/drawing/2014/main" id="{D63257B9-2D1B-BB47-8594-69D4009F4FA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430A5DA0-A6CE-344E-B0E0-F55BDD969656}"/>
              </a:ext>
            </a:extLst>
          </p:cNvPr>
          <p:cNvCxnSpPr>
            <a:cxnSpLocks/>
          </p:cNvCxnSpPr>
          <p:nvPr/>
        </p:nvCxnSpPr>
        <p:spPr>
          <a:xfrm>
            <a:off x="6627806" y="2599465"/>
            <a:ext cx="50036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46687ACD-2BA7-5349-8FE3-1F83D0515557}"/>
              </a:ext>
            </a:extLst>
          </p:cNvPr>
          <p:cNvCxnSpPr>
            <a:cxnSpLocks/>
          </p:cNvCxnSpPr>
          <p:nvPr/>
        </p:nvCxnSpPr>
        <p:spPr>
          <a:xfrm>
            <a:off x="6623694" y="2843894"/>
            <a:ext cx="50447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D25090BA-0669-C64B-9353-D3E0D86E38E8}"/>
              </a:ext>
            </a:extLst>
          </p:cNvPr>
          <p:cNvCxnSpPr>
            <a:cxnSpLocks/>
          </p:cNvCxnSpPr>
          <p:nvPr/>
        </p:nvCxnSpPr>
        <p:spPr>
          <a:xfrm>
            <a:off x="662810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7EBCEF07-E7BD-4848-BB65-F30801FE4391}"/>
              </a:ext>
            </a:extLst>
          </p:cNvPr>
          <p:cNvCxnSpPr>
            <a:cxnSpLocks/>
          </p:cNvCxnSpPr>
          <p:nvPr/>
        </p:nvCxnSpPr>
        <p:spPr>
          <a:xfrm>
            <a:off x="7128287" y="2599702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직사각형 84">
            <a:extLst>
              <a:ext uri="{FF2B5EF4-FFF2-40B4-BE49-F238E27FC236}">
                <a16:creationId xmlns:a16="http://schemas.microsoft.com/office/drawing/2014/main" id="{8DC4FC40-768A-7840-9548-4834DA81C24F}"/>
              </a:ext>
            </a:extLst>
          </p:cNvPr>
          <p:cNvSpPr/>
          <p:nvPr/>
        </p:nvSpPr>
        <p:spPr>
          <a:xfrm rot="5400000">
            <a:off x="651437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2E3A5391-0FEF-1E45-AF54-B7231DDDD773}"/>
              </a:ext>
            </a:extLst>
          </p:cNvPr>
          <p:cNvGrpSpPr/>
          <p:nvPr/>
        </p:nvGrpSpPr>
        <p:grpSpPr>
          <a:xfrm>
            <a:off x="6543688" y="3306329"/>
            <a:ext cx="649724" cy="142769"/>
            <a:chOff x="1099137" y="1590312"/>
            <a:chExt cx="1155064" cy="253811"/>
          </a:xfrm>
        </p:grpSpPr>
        <p:sp>
          <p:nvSpPr>
            <p:cNvPr id="1093" name="타원 91">
              <a:extLst>
                <a:ext uri="{FF2B5EF4-FFF2-40B4-BE49-F238E27FC236}">
                  <a16:creationId xmlns:a16="http://schemas.microsoft.com/office/drawing/2014/main" id="{98FF201B-6245-B44F-B84C-725B6DC75B5D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6115A4A7-D2CE-714C-8174-DD814F8BE66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5" name="Triangle 1094">
              <a:extLst>
                <a:ext uri="{FF2B5EF4-FFF2-40B4-BE49-F238E27FC236}">
                  <a16:creationId xmlns:a16="http://schemas.microsoft.com/office/drawing/2014/main" id="{DEA40738-DE6D-C548-89DF-EF496ADE1C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DFF8F0F-F825-2448-AC8B-980E4E2D3A71}"/>
              </a:ext>
            </a:extLst>
          </p:cNvPr>
          <p:cNvGrpSpPr/>
          <p:nvPr/>
        </p:nvGrpSpPr>
        <p:grpSpPr>
          <a:xfrm>
            <a:off x="6557511" y="3794771"/>
            <a:ext cx="649723" cy="142769"/>
            <a:chOff x="1123711" y="2458653"/>
            <a:chExt cx="1155063" cy="253811"/>
          </a:xfrm>
        </p:grpSpPr>
        <p:sp>
          <p:nvSpPr>
            <p:cNvPr id="1090" name="타원 93">
              <a:extLst>
                <a:ext uri="{FF2B5EF4-FFF2-40B4-BE49-F238E27FC236}">
                  <a16:creationId xmlns:a16="http://schemas.microsoft.com/office/drawing/2014/main" id="{637EC37D-70A1-A841-84E6-B76C0F9AE75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0BFF1AD8-5370-9049-8C1D-AB049045CEF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2" name="Triangle 1091">
              <a:extLst>
                <a:ext uri="{FF2B5EF4-FFF2-40B4-BE49-F238E27FC236}">
                  <a16:creationId xmlns:a16="http://schemas.microsoft.com/office/drawing/2014/main" id="{C5ECDA97-A7FD-E54A-81D3-B29E8210701B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91CB4255-110F-2345-A0A5-AA923F3EEFB7}"/>
              </a:ext>
            </a:extLst>
          </p:cNvPr>
          <p:cNvGrpSpPr/>
          <p:nvPr/>
        </p:nvGrpSpPr>
        <p:grpSpPr>
          <a:xfrm>
            <a:off x="6545000" y="3550550"/>
            <a:ext cx="649724" cy="142769"/>
            <a:chOff x="1099137" y="1590312"/>
            <a:chExt cx="1155064" cy="253811"/>
          </a:xfrm>
        </p:grpSpPr>
        <p:sp>
          <p:nvSpPr>
            <p:cNvPr id="1087" name="타원 91">
              <a:extLst>
                <a:ext uri="{FF2B5EF4-FFF2-40B4-BE49-F238E27FC236}">
                  <a16:creationId xmlns:a16="http://schemas.microsoft.com/office/drawing/2014/main" id="{E62AC083-8548-2A48-936E-E852DCD15717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079BC36-0A6C-1F44-B99A-C57E062A52A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89" name="Triangle 1088">
              <a:extLst>
                <a:ext uri="{FF2B5EF4-FFF2-40B4-BE49-F238E27FC236}">
                  <a16:creationId xmlns:a16="http://schemas.microsoft.com/office/drawing/2014/main" id="{73E8E6F3-A194-8940-91B5-D63A1E6FD7A4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3DD1D34-B668-2948-9908-2E650A6148DD}"/>
              </a:ext>
            </a:extLst>
          </p:cNvPr>
          <p:cNvCxnSpPr>
            <a:cxnSpLocks/>
          </p:cNvCxnSpPr>
          <p:nvPr/>
        </p:nvCxnSpPr>
        <p:spPr>
          <a:xfrm>
            <a:off x="6626319" y="3377713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D28F23E3-41D5-574B-AAF1-C9DBBCA699B3}"/>
              </a:ext>
            </a:extLst>
          </p:cNvPr>
          <p:cNvCxnSpPr>
            <a:cxnSpLocks/>
          </p:cNvCxnSpPr>
          <p:nvPr/>
        </p:nvCxnSpPr>
        <p:spPr>
          <a:xfrm>
            <a:off x="6628104" y="3621934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19E0AEB-A4D0-EF4A-B48D-2D02BCB6F756}"/>
              </a:ext>
            </a:extLst>
          </p:cNvPr>
          <p:cNvCxnSpPr>
            <a:cxnSpLocks/>
          </p:cNvCxnSpPr>
          <p:nvPr/>
        </p:nvCxnSpPr>
        <p:spPr>
          <a:xfrm>
            <a:off x="6623694" y="3866155"/>
            <a:ext cx="50447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6910BB6E-4A72-1547-ADD1-78293848BE5F}"/>
              </a:ext>
            </a:extLst>
          </p:cNvPr>
          <p:cNvCxnSpPr>
            <a:cxnSpLocks/>
          </p:cNvCxnSpPr>
          <p:nvPr/>
        </p:nvCxnSpPr>
        <p:spPr>
          <a:xfrm>
            <a:off x="662649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84">
            <a:extLst>
              <a:ext uri="{FF2B5EF4-FFF2-40B4-BE49-F238E27FC236}">
                <a16:creationId xmlns:a16="http://schemas.microsoft.com/office/drawing/2014/main" id="{4D779FC7-44BE-F94A-BF10-0A7D3FB5A1EC}"/>
              </a:ext>
            </a:extLst>
          </p:cNvPr>
          <p:cNvSpPr/>
          <p:nvPr/>
        </p:nvSpPr>
        <p:spPr>
          <a:xfrm rot="5400000">
            <a:off x="651437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919D7E5-88CE-0B4A-9557-8B06902DA249}"/>
              </a:ext>
            </a:extLst>
          </p:cNvPr>
          <p:cNvGrpSpPr/>
          <p:nvPr/>
        </p:nvGrpSpPr>
        <p:grpSpPr>
          <a:xfrm>
            <a:off x="6543688" y="4086229"/>
            <a:ext cx="649724" cy="142769"/>
            <a:chOff x="1099137" y="1590312"/>
            <a:chExt cx="1155064" cy="253811"/>
          </a:xfrm>
        </p:grpSpPr>
        <p:sp>
          <p:nvSpPr>
            <p:cNvPr id="1074" name="타원 91">
              <a:extLst>
                <a:ext uri="{FF2B5EF4-FFF2-40B4-BE49-F238E27FC236}">
                  <a16:creationId xmlns:a16="http://schemas.microsoft.com/office/drawing/2014/main" id="{5C143F13-8E73-B54D-BACD-8DD10AA1119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D6142E91-24AA-B847-BF0B-05DB177110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6" name="Triangle 1075">
              <a:extLst>
                <a:ext uri="{FF2B5EF4-FFF2-40B4-BE49-F238E27FC236}">
                  <a16:creationId xmlns:a16="http://schemas.microsoft.com/office/drawing/2014/main" id="{3E3CA9D1-D52F-B54E-9E09-1C0ED8A805A5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C27D21FF-74ED-B44D-BECE-417D98A06D00}"/>
              </a:ext>
            </a:extLst>
          </p:cNvPr>
          <p:cNvGrpSpPr/>
          <p:nvPr/>
        </p:nvGrpSpPr>
        <p:grpSpPr>
          <a:xfrm>
            <a:off x="6559809" y="4330124"/>
            <a:ext cx="649723" cy="142769"/>
            <a:chOff x="1123711" y="2458653"/>
            <a:chExt cx="1155063" cy="253811"/>
          </a:xfrm>
        </p:grpSpPr>
        <p:sp>
          <p:nvSpPr>
            <p:cNvPr id="1071" name="타원 93">
              <a:extLst>
                <a:ext uri="{FF2B5EF4-FFF2-40B4-BE49-F238E27FC236}">
                  <a16:creationId xmlns:a16="http://schemas.microsoft.com/office/drawing/2014/main" id="{D00D3182-EC78-8D43-AC55-F4DDC01DFC7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071551D9-96E1-314F-8535-A4CF96B1FE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3" name="Triangle 1072">
              <a:extLst>
                <a:ext uri="{FF2B5EF4-FFF2-40B4-BE49-F238E27FC236}">
                  <a16:creationId xmlns:a16="http://schemas.microsoft.com/office/drawing/2014/main" id="{775B42E1-2DB4-E84A-87A3-804E5B663CA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972540A4-BE21-DF42-B273-D1BFF855C817}"/>
              </a:ext>
            </a:extLst>
          </p:cNvPr>
          <p:cNvGrpSpPr/>
          <p:nvPr/>
        </p:nvGrpSpPr>
        <p:grpSpPr>
          <a:xfrm>
            <a:off x="6545000" y="4574020"/>
            <a:ext cx="649724" cy="142769"/>
            <a:chOff x="1099137" y="1590312"/>
            <a:chExt cx="1155064" cy="253811"/>
          </a:xfrm>
        </p:grpSpPr>
        <p:sp>
          <p:nvSpPr>
            <p:cNvPr id="1068" name="타원 91">
              <a:extLst>
                <a:ext uri="{FF2B5EF4-FFF2-40B4-BE49-F238E27FC236}">
                  <a16:creationId xmlns:a16="http://schemas.microsoft.com/office/drawing/2014/main" id="{7057EC7A-7DDD-214E-8630-69B44A5D1D45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6E0662ED-21AF-4F46-8E5D-B4B69EDEB1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0" name="Triangle 1069">
              <a:extLst>
                <a:ext uri="{FF2B5EF4-FFF2-40B4-BE49-F238E27FC236}">
                  <a16:creationId xmlns:a16="http://schemas.microsoft.com/office/drawing/2014/main" id="{6F6D4459-C8C4-274B-8BB5-441C82D3C54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0C4C682-5417-2F43-8637-A83CA725354A}"/>
              </a:ext>
            </a:extLst>
          </p:cNvPr>
          <p:cNvCxnSpPr>
            <a:cxnSpLocks/>
          </p:cNvCxnSpPr>
          <p:nvPr/>
        </p:nvCxnSpPr>
        <p:spPr>
          <a:xfrm>
            <a:off x="6626319" y="4157613"/>
            <a:ext cx="498109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3FB059B7-F1CF-9D4B-B88E-E109E916C909}"/>
              </a:ext>
            </a:extLst>
          </p:cNvPr>
          <p:cNvCxnSpPr>
            <a:cxnSpLocks/>
          </p:cNvCxnSpPr>
          <p:nvPr/>
        </p:nvCxnSpPr>
        <p:spPr>
          <a:xfrm>
            <a:off x="6627806" y="4401509"/>
            <a:ext cx="50036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8B35560A-9244-2541-BE8B-55000EFEBE62}"/>
              </a:ext>
            </a:extLst>
          </p:cNvPr>
          <p:cNvCxnSpPr>
            <a:cxnSpLocks/>
          </p:cNvCxnSpPr>
          <p:nvPr/>
        </p:nvCxnSpPr>
        <p:spPr>
          <a:xfrm>
            <a:off x="6629891" y="4645404"/>
            <a:ext cx="498277" cy="0"/>
          </a:xfrm>
          <a:prstGeom prst="line">
            <a:avLst/>
          </a:prstGeom>
          <a:ln w="15875"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84">
            <a:extLst>
              <a:ext uri="{FF2B5EF4-FFF2-40B4-BE49-F238E27FC236}">
                <a16:creationId xmlns:a16="http://schemas.microsoft.com/office/drawing/2014/main" id="{D021040E-1FC7-2643-9B72-CCA9AF3BD56A}"/>
              </a:ext>
            </a:extLst>
          </p:cNvPr>
          <p:cNvSpPr/>
          <p:nvPr/>
        </p:nvSpPr>
        <p:spPr>
          <a:xfrm rot="5400000">
            <a:off x="651437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1CB52D2-8426-024A-8B06-DA099D47A79A}"/>
              </a:ext>
            </a:extLst>
          </p:cNvPr>
          <p:cNvGrpSpPr/>
          <p:nvPr/>
        </p:nvGrpSpPr>
        <p:grpSpPr>
          <a:xfrm>
            <a:off x="6543688" y="5115117"/>
            <a:ext cx="649724" cy="142769"/>
            <a:chOff x="1099137" y="1590312"/>
            <a:chExt cx="1155064" cy="253811"/>
          </a:xfrm>
        </p:grpSpPr>
        <p:sp>
          <p:nvSpPr>
            <p:cNvPr id="1055" name="타원 91">
              <a:extLst>
                <a:ext uri="{FF2B5EF4-FFF2-40B4-BE49-F238E27FC236}">
                  <a16:creationId xmlns:a16="http://schemas.microsoft.com/office/drawing/2014/main" id="{A3E14B5D-4424-0849-8EBD-52BA654D50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F7BD1F39-142A-4A4A-A2F0-A07C3871034C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7" name="Triangle 1056">
              <a:extLst>
                <a:ext uri="{FF2B5EF4-FFF2-40B4-BE49-F238E27FC236}">
                  <a16:creationId xmlns:a16="http://schemas.microsoft.com/office/drawing/2014/main" id="{505EB05F-F47F-1B48-A704-4ABAB9F2600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1035331-CB13-B743-8024-B30BFC3B2107}"/>
              </a:ext>
            </a:extLst>
          </p:cNvPr>
          <p:cNvGrpSpPr/>
          <p:nvPr/>
        </p:nvGrpSpPr>
        <p:grpSpPr>
          <a:xfrm>
            <a:off x="6559809" y="4876315"/>
            <a:ext cx="649723" cy="142769"/>
            <a:chOff x="1123711" y="2458653"/>
            <a:chExt cx="1155063" cy="253811"/>
          </a:xfrm>
        </p:grpSpPr>
        <p:sp>
          <p:nvSpPr>
            <p:cNvPr id="1052" name="타원 93">
              <a:extLst>
                <a:ext uri="{FF2B5EF4-FFF2-40B4-BE49-F238E27FC236}">
                  <a16:creationId xmlns:a16="http://schemas.microsoft.com/office/drawing/2014/main" id="{6512CAAC-D10C-E54C-A5D0-976C24FC0F5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49F16C1-DA7A-5B48-9427-34EDA062258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4" name="Triangle 1053">
              <a:extLst>
                <a:ext uri="{FF2B5EF4-FFF2-40B4-BE49-F238E27FC236}">
                  <a16:creationId xmlns:a16="http://schemas.microsoft.com/office/drawing/2014/main" id="{15FE0CC5-6033-8D48-B47D-0325D94A0087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30B48FE-1C75-0742-A5E3-2EE516EEB2FD}"/>
              </a:ext>
            </a:extLst>
          </p:cNvPr>
          <p:cNvGrpSpPr/>
          <p:nvPr/>
        </p:nvGrpSpPr>
        <p:grpSpPr>
          <a:xfrm>
            <a:off x="6545000" y="5353920"/>
            <a:ext cx="649724" cy="142769"/>
            <a:chOff x="1099137" y="1590312"/>
            <a:chExt cx="1155064" cy="253811"/>
          </a:xfrm>
        </p:grpSpPr>
        <p:sp>
          <p:nvSpPr>
            <p:cNvPr id="1049" name="타원 91">
              <a:extLst>
                <a:ext uri="{FF2B5EF4-FFF2-40B4-BE49-F238E27FC236}">
                  <a16:creationId xmlns:a16="http://schemas.microsoft.com/office/drawing/2014/main" id="{FE0BA498-277B-364B-8606-D41414EC695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F09DEC92-ECD4-8542-9F8A-1E3103B20FA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1" name="Triangle 1050">
              <a:extLst>
                <a:ext uri="{FF2B5EF4-FFF2-40B4-BE49-F238E27FC236}">
                  <a16:creationId xmlns:a16="http://schemas.microsoft.com/office/drawing/2014/main" id="{3FE9C396-7BB3-774A-92BC-423957A16076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1EA9C898-2E61-2A49-8C2E-AD0B81568364}"/>
              </a:ext>
            </a:extLst>
          </p:cNvPr>
          <p:cNvCxnSpPr>
            <a:cxnSpLocks/>
          </p:cNvCxnSpPr>
          <p:nvPr/>
        </p:nvCxnSpPr>
        <p:spPr>
          <a:xfrm>
            <a:off x="6627807" y="4947700"/>
            <a:ext cx="49857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7A81A62B-5ECC-B34B-BA12-F488A456D76E}"/>
              </a:ext>
            </a:extLst>
          </p:cNvPr>
          <p:cNvCxnSpPr>
            <a:cxnSpLocks/>
          </p:cNvCxnSpPr>
          <p:nvPr/>
        </p:nvCxnSpPr>
        <p:spPr>
          <a:xfrm>
            <a:off x="6629891" y="5186502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CD0E303E-D993-324C-B4DD-C1F62AAF3EB9}"/>
              </a:ext>
            </a:extLst>
          </p:cNvPr>
          <p:cNvCxnSpPr>
            <a:cxnSpLocks/>
          </p:cNvCxnSpPr>
          <p:nvPr/>
        </p:nvCxnSpPr>
        <p:spPr>
          <a:xfrm>
            <a:off x="6628105" y="5425304"/>
            <a:ext cx="49632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9A2F6AD1-0DFC-C245-B0D4-CA60CE1441C2}"/>
              </a:ext>
            </a:extLst>
          </p:cNvPr>
          <p:cNvCxnSpPr>
            <a:cxnSpLocks/>
          </p:cNvCxnSpPr>
          <p:nvPr/>
        </p:nvCxnSpPr>
        <p:spPr>
          <a:xfrm>
            <a:off x="7125740" y="5185693"/>
            <a:ext cx="0" cy="23936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직사각형 84">
            <a:extLst>
              <a:ext uri="{FF2B5EF4-FFF2-40B4-BE49-F238E27FC236}">
                <a16:creationId xmlns:a16="http://schemas.microsoft.com/office/drawing/2014/main" id="{E03DEB2D-B0AF-2C4F-811A-38ED7AE62801}"/>
              </a:ext>
            </a:extLst>
          </p:cNvPr>
          <p:cNvSpPr/>
          <p:nvPr/>
        </p:nvSpPr>
        <p:spPr>
          <a:xfrm rot="5400000">
            <a:off x="651437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0F2E2411-8964-794F-AE69-F44D28B593D8}"/>
              </a:ext>
            </a:extLst>
          </p:cNvPr>
          <p:cNvGrpSpPr/>
          <p:nvPr/>
        </p:nvGrpSpPr>
        <p:grpSpPr>
          <a:xfrm>
            <a:off x="6543688" y="5890163"/>
            <a:ext cx="649724" cy="142769"/>
            <a:chOff x="1099137" y="1590312"/>
            <a:chExt cx="1155064" cy="253811"/>
          </a:xfrm>
        </p:grpSpPr>
        <p:sp>
          <p:nvSpPr>
            <p:cNvPr id="1036" name="타원 91">
              <a:extLst>
                <a:ext uri="{FF2B5EF4-FFF2-40B4-BE49-F238E27FC236}">
                  <a16:creationId xmlns:a16="http://schemas.microsoft.com/office/drawing/2014/main" id="{B33D3AB5-1A43-1242-B525-1269F7BD5EF2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AE2F5075-0F8A-2D44-B3C4-CDBCDA303C0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8" name="Triangle 1037">
              <a:extLst>
                <a:ext uri="{FF2B5EF4-FFF2-40B4-BE49-F238E27FC236}">
                  <a16:creationId xmlns:a16="http://schemas.microsoft.com/office/drawing/2014/main" id="{853874D2-BE03-A344-BF5D-050748D7704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EAE35C44-8683-094E-8C97-7447235C27AE}"/>
              </a:ext>
            </a:extLst>
          </p:cNvPr>
          <p:cNvGrpSpPr/>
          <p:nvPr/>
        </p:nvGrpSpPr>
        <p:grpSpPr>
          <a:xfrm>
            <a:off x="6543688" y="6133822"/>
            <a:ext cx="649724" cy="142769"/>
            <a:chOff x="1099137" y="1590312"/>
            <a:chExt cx="1155064" cy="253811"/>
          </a:xfrm>
        </p:grpSpPr>
        <p:sp>
          <p:nvSpPr>
            <p:cNvPr id="1033" name="타원 91">
              <a:extLst>
                <a:ext uri="{FF2B5EF4-FFF2-40B4-BE49-F238E27FC236}">
                  <a16:creationId xmlns:a16="http://schemas.microsoft.com/office/drawing/2014/main" id="{55EC14DC-7051-9C41-9777-A0ED85A12AB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58F1854-2E26-514F-98C9-347000456C2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5" name="Triangle 1034">
              <a:extLst>
                <a:ext uri="{FF2B5EF4-FFF2-40B4-BE49-F238E27FC236}">
                  <a16:creationId xmlns:a16="http://schemas.microsoft.com/office/drawing/2014/main" id="{B38C8EB1-9C5F-BA48-AF21-6B2E97A1BF2C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375CE474-BF7E-B046-B83C-4640613243B3}"/>
              </a:ext>
            </a:extLst>
          </p:cNvPr>
          <p:cNvGrpSpPr/>
          <p:nvPr/>
        </p:nvGrpSpPr>
        <p:grpSpPr>
          <a:xfrm>
            <a:off x="6543688" y="5646506"/>
            <a:ext cx="649724" cy="142769"/>
            <a:chOff x="1099137" y="1590312"/>
            <a:chExt cx="1155064" cy="253811"/>
          </a:xfrm>
        </p:grpSpPr>
        <p:sp>
          <p:nvSpPr>
            <p:cNvPr id="1030" name="타원 91">
              <a:extLst>
                <a:ext uri="{FF2B5EF4-FFF2-40B4-BE49-F238E27FC236}">
                  <a16:creationId xmlns:a16="http://schemas.microsoft.com/office/drawing/2014/main" id="{D0E90F8D-C924-E149-9961-44CF251E849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0BE6AE3D-1072-5546-BD94-694A3E3E3B6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2" name="Triangle 1031">
              <a:extLst>
                <a:ext uri="{FF2B5EF4-FFF2-40B4-BE49-F238E27FC236}">
                  <a16:creationId xmlns:a16="http://schemas.microsoft.com/office/drawing/2014/main" id="{255294DC-57FC-7E44-9D1A-63B899B17D4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87768AA-0B5F-6646-B5F3-A13A609F01B6}"/>
              </a:ext>
            </a:extLst>
          </p:cNvPr>
          <p:cNvCxnSpPr>
            <a:cxnSpLocks/>
          </p:cNvCxnSpPr>
          <p:nvPr/>
        </p:nvCxnSpPr>
        <p:spPr>
          <a:xfrm>
            <a:off x="6626319" y="5717890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DD0011-16CE-1041-A7C8-CB2DEB356092}"/>
              </a:ext>
            </a:extLst>
          </p:cNvPr>
          <p:cNvCxnSpPr>
            <a:cxnSpLocks/>
          </p:cNvCxnSpPr>
          <p:nvPr/>
        </p:nvCxnSpPr>
        <p:spPr>
          <a:xfrm>
            <a:off x="6628104" y="5961548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7D505D16-AFA3-8C45-8A95-F89CA767F574}"/>
              </a:ext>
            </a:extLst>
          </p:cNvPr>
          <p:cNvCxnSpPr>
            <a:cxnSpLocks/>
          </p:cNvCxnSpPr>
          <p:nvPr/>
        </p:nvCxnSpPr>
        <p:spPr>
          <a:xfrm>
            <a:off x="6628104" y="6205206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98CFFFCD-ED30-4145-A7E1-FACE488DD55F}"/>
              </a:ext>
            </a:extLst>
          </p:cNvPr>
          <p:cNvCxnSpPr>
            <a:cxnSpLocks/>
          </p:cNvCxnSpPr>
          <p:nvPr/>
        </p:nvCxnSpPr>
        <p:spPr>
          <a:xfrm>
            <a:off x="6626494" y="5717949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F5EF069-5746-224C-9C36-E2238C83AACA}"/>
              </a:ext>
            </a:extLst>
          </p:cNvPr>
          <p:cNvCxnSpPr>
            <a:cxnSpLocks/>
          </p:cNvCxnSpPr>
          <p:nvPr/>
        </p:nvCxnSpPr>
        <p:spPr>
          <a:xfrm>
            <a:off x="7124428" y="5961548"/>
            <a:ext cx="0" cy="24365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0719FEF9-074A-7141-9583-33599605F1DD}"/>
              </a:ext>
            </a:extLst>
          </p:cNvPr>
          <p:cNvCxnSpPr>
            <a:cxnSpLocks/>
          </p:cNvCxnSpPr>
          <p:nvPr/>
        </p:nvCxnSpPr>
        <p:spPr>
          <a:xfrm flipH="1">
            <a:off x="5777704" y="254002"/>
            <a:ext cx="499602" cy="49441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A6A3C19E-CDCF-6942-85BB-11025834A6F5}"/>
              </a:ext>
            </a:extLst>
          </p:cNvPr>
          <p:cNvCxnSpPr>
            <a:cxnSpLocks/>
          </p:cNvCxnSpPr>
          <p:nvPr/>
        </p:nvCxnSpPr>
        <p:spPr>
          <a:xfrm>
            <a:off x="4925304" y="1035299"/>
            <a:ext cx="499079" cy="2442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88485468-9DE4-8045-A0F1-B7AEC3F45754}"/>
              </a:ext>
            </a:extLst>
          </p:cNvPr>
          <p:cNvCxnSpPr>
            <a:cxnSpLocks/>
          </p:cNvCxnSpPr>
          <p:nvPr/>
        </p:nvCxnSpPr>
        <p:spPr>
          <a:xfrm flipH="1">
            <a:off x="4929678" y="1812366"/>
            <a:ext cx="494465" cy="2497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CECBEB18-C318-A44A-B8B2-A1D949677592}"/>
              </a:ext>
            </a:extLst>
          </p:cNvPr>
          <p:cNvCxnSpPr>
            <a:cxnSpLocks/>
          </p:cNvCxnSpPr>
          <p:nvPr/>
        </p:nvCxnSpPr>
        <p:spPr>
          <a:xfrm>
            <a:off x="4926610" y="2059617"/>
            <a:ext cx="497773" cy="245405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DC2A852A-6354-4A48-9C68-D7108745172A}"/>
              </a:ext>
            </a:extLst>
          </p:cNvPr>
          <p:cNvCxnSpPr>
            <a:cxnSpLocks/>
          </p:cNvCxnSpPr>
          <p:nvPr/>
        </p:nvCxnSpPr>
        <p:spPr>
          <a:xfrm flipH="1">
            <a:off x="4929679" y="2843894"/>
            <a:ext cx="494458" cy="24694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Straight Connector 1242">
            <a:extLst>
              <a:ext uri="{FF2B5EF4-FFF2-40B4-BE49-F238E27FC236}">
                <a16:creationId xmlns:a16="http://schemas.microsoft.com/office/drawing/2014/main" id="{FAE5BFFF-8ABE-4445-9C46-0D8F170E06BF}"/>
              </a:ext>
            </a:extLst>
          </p:cNvPr>
          <p:cNvCxnSpPr>
            <a:cxnSpLocks/>
          </p:cNvCxnSpPr>
          <p:nvPr/>
        </p:nvCxnSpPr>
        <p:spPr>
          <a:xfrm>
            <a:off x="4925581" y="3620194"/>
            <a:ext cx="498802" cy="24573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7B1FA9E2-673D-F344-B191-FBB7A85B72D9}"/>
              </a:ext>
            </a:extLst>
          </p:cNvPr>
          <p:cNvCxnSpPr>
            <a:cxnSpLocks/>
          </p:cNvCxnSpPr>
          <p:nvPr/>
        </p:nvCxnSpPr>
        <p:spPr>
          <a:xfrm>
            <a:off x="4929545" y="4157614"/>
            <a:ext cx="494838" cy="2423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Connector 1251">
            <a:extLst>
              <a:ext uri="{FF2B5EF4-FFF2-40B4-BE49-F238E27FC236}">
                <a16:creationId xmlns:a16="http://schemas.microsoft.com/office/drawing/2014/main" id="{277B9B68-D298-B244-A8A4-B2AF89B611EC}"/>
              </a:ext>
            </a:extLst>
          </p:cNvPr>
          <p:cNvCxnSpPr>
            <a:cxnSpLocks/>
          </p:cNvCxnSpPr>
          <p:nvPr/>
        </p:nvCxnSpPr>
        <p:spPr>
          <a:xfrm flipH="1">
            <a:off x="4931464" y="4402390"/>
            <a:ext cx="497143" cy="243996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Straight Connector 1256">
            <a:extLst>
              <a:ext uri="{FF2B5EF4-FFF2-40B4-BE49-F238E27FC236}">
                <a16:creationId xmlns:a16="http://schemas.microsoft.com/office/drawing/2014/main" id="{EECF6FB6-B840-3340-BDA2-7C4247CE81CF}"/>
              </a:ext>
            </a:extLst>
          </p:cNvPr>
          <p:cNvCxnSpPr>
            <a:cxnSpLocks/>
          </p:cNvCxnSpPr>
          <p:nvPr/>
        </p:nvCxnSpPr>
        <p:spPr>
          <a:xfrm flipH="1">
            <a:off x="4926107" y="4947913"/>
            <a:ext cx="500990" cy="2360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39323C6A-95D0-DF47-92BF-61BD3BC9D397}"/>
              </a:ext>
            </a:extLst>
          </p:cNvPr>
          <p:cNvCxnSpPr>
            <a:cxnSpLocks/>
          </p:cNvCxnSpPr>
          <p:nvPr/>
        </p:nvCxnSpPr>
        <p:spPr>
          <a:xfrm>
            <a:off x="5779784" y="1040578"/>
            <a:ext cx="241102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D6A79E84-B07D-064B-BF38-D3765BCBE399}"/>
              </a:ext>
            </a:extLst>
          </p:cNvPr>
          <p:cNvCxnSpPr>
            <a:cxnSpLocks/>
          </p:cNvCxnSpPr>
          <p:nvPr/>
        </p:nvCxnSpPr>
        <p:spPr>
          <a:xfrm flipH="1">
            <a:off x="5779785" y="1281679"/>
            <a:ext cx="23753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Connector 1285">
            <a:extLst>
              <a:ext uri="{FF2B5EF4-FFF2-40B4-BE49-F238E27FC236}">
                <a16:creationId xmlns:a16="http://schemas.microsoft.com/office/drawing/2014/main" id="{A99115C2-5A04-4548-865A-4190CC072693}"/>
              </a:ext>
            </a:extLst>
          </p:cNvPr>
          <p:cNvCxnSpPr>
            <a:cxnSpLocks/>
          </p:cNvCxnSpPr>
          <p:nvPr/>
        </p:nvCxnSpPr>
        <p:spPr>
          <a:xfrm flipH="1" flipV="1">
            <a:off x="6626319" y="1040578"/>
            <a:ext cx="498277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Straight Connector 1297">
            <a:extLst>
              <a:ext uri="{FF2B5EF4-FFF2-40B4-BE49-F238E27FC236}">
                <a16:creationId xmlns:a16="http://schemas.microsoft.com/office/drawing/2014/main" id="{D2D08E14-5A4C-D140-9878-C03B8E4977F7}"/>
              </a:ext>
            </a:extLst>
          </p:cNvPr>
          <p:cNvCxnSpPr>
            <a:cxnSpLocks/>
          </p:cNvCxnSpPr>
          <p:nvPr/>
        </p:nvCxnSpPr>
        <p:spPr>
          <a:xfrm flipH="1">
            <a:off x="6631677" y="1813889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C879F7A1-3AE2-E44F-8BD2-6184A08155BA}"/>
              </a:ext>
            </a:extLst>
          </p:cNvPr>
          <p:cNvCxnSpPr>
            <a:cxnSpLocks/>
          </p:cNvCxnSpPr>
          <p:nvPr/>
        </p:nvCxnSpPr>
        <p:spPr>
          <a:xfrm flipH="1">
            <a:off x="6629953" y="2061682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A3E8B5D2-0FFC-2741-85B9-33DA466C3BA3}"/>
              </a:ext>
            </a:extLst>
          </p:cNvPr>
          <p:cNvCxnSpPr>
            <a:cxnSpLocks/>
          </p:cNvCxnSpPr>
          <p:nvPr/>
        </p:nvCxnSpPr>
        <p:spPr>
          <a:xfrm flipH="1">
            <a:off x="5777999" y="1812103"/>
            <a:ext cx="498277" cy="4947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E8CCAD60-2566-C045-B7C4-5C50520813FC}"/>
              </a:ext>
            </a:extLst>
          </p:cNvPr>
          <p:cNvCxnSpPr>
            <a:cxnSpLocks/>
          </p:cNvCxnSpPr>
          <p:nvPr/>
        </p:nvCxnSpPr>
        <p:spPr>
          <a:xfrm flipH="1">
            <a:off x="6022672" y="2601487"/>
            <a:ext cx="251817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3215AB6A-A89B-9B4F-BE95-362D196EE742}"/>
              </a:ext>
            </a:extLst>
          </p:cNvPr>
          <p:cNvCxnSpPr>
            <a:cxnSpLocks/>
          </p:cNvCxnSpPr>
          <p:nvPr/>
        </p:nvCxnSpPr>
        <p:spPr>
          <a:xfrm>
            <a:off x="6024704" y="2846351"/>
            <a:ext cx="255143" cy="24448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415E6AB-A83A-864D-A447-7E17F2F1EEB1}"/>
              </a:ext>
            </a:extLst>
          </p:cNvPr>
          <p:cNvCxnSpPr>
            <a:cxnSpLocks/>
          </p:cNvCxnSpPr>
          <p:nvPr/>
        </p:nvCxnSpPr>
        <p:spPr>
          <a:xfrm>
            <a:off x="6627807" y="2843893"/>
            <a:ext cx="502147" cy="2469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42D1E771-3731-2C4B-8A5E-27DD0F0AC5AC}"/>
              </a:ext>
            </a:extLst>
          </p:cNvPr>
          <p:cNvCxnSpPr/>
          <p:nvPr/>
        </p:nvCxnSpPr>
        <p:spPr>
          <a:xfrm flipH="1">
            <a:off x="6628104" y="3621660"/>
            <a:ext cx="500063" cy="24427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7F5046D5-56E2-F947-AA55-FA6432DB08D0}"/>
              </a:ext>
            </a:extLst>
          </p:cNvPr>
          <p:cNvCxnSpPr>
            <a:cxnSpLocks/>
          </p:cNvCxnSpPr>
          <p:nvPr/>
        </p:nvCxnSpPr>
        <p:spPr>
          <a:xfrm>
            <a:off x="5779784" y="3377713"/>
            <a:ext cx="241102" cy="2435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0CE02458-A3BB-AC44-9D58-23BE858D29E6}"/>
              </a:ext>
            </a:extLst>
          </p:cNvPr>
          <p:cNvCxnSpPr/>
          <p:nvPr/>
        </p:nvCxnSpPr>
        <p:spPr>
          <a:xfrm flipH="1">
            <a:off x="5777998" y="3621371"/>
            <a:ext cx="245833" cy="2445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0A3802F8-9907-1F41-809B-74F507AD60E4}"/>
              </a:ext>
            </a:extLst>
          </p:cNvPr>
          <p:cNvCxnSpPr>
            <a:cxnSpLocks/>
          </p:cNvCxnSpPr>
          <p:nvPr/>
        </p:nvCxnSpPr>
        <p:spPr>
          <a:xfrm>
            <a:off x="5779650" y="4157868"/>
            <a:ext cx="491268" cy="48673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DDEA1A43-E8F5-6445-9C0E-6A36D0061FC1}"/>
              </a:ext>
            </a:extLst>
          </p:cNvPr>
          <p:cNvCxnSpPr>
            <a:cxnSpLocks/>
          </p:cNvCxnSpPr>
          <p:nvPr/>
        </p:nvCxnSpPr>
        <p:spPr>
          <a:xfrm>
            <a:off x="6627807" y="415786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E785D48E-A999-3744-951F-C931CA0A6BE2}"/>
              </a:ext>
            </a:extLst>
          </p:cNvPr>
          <p:cNvCxnSpPr>
            <a:cxnSpLocks/>
          </p:cNvCxnSpPr>
          <p:nvPr/>
        </p:nvCxnSpPr>
        <p:spPr>
          <a:xfrm>
            <a:off x="6629593" y="440199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5E305DC1-BF0B-9C48-8BED-8DA9A5995067}"/>
              </a:ext>
            </a:extLst>
          </p:cNvPr>
          <p:cNvCxnSpPr>
            <a:cxnSpLocks/>
          </p:cNvCxnSpPr>
          <p:nvPr/>
        </p:nvCxnSpPr>
        <p:spPr>
          <a:xfrm flipH="1">
            <a:off x="6631676" y="4948069"/>
            <a:ext cx="496491" cy="2376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52D8EF6-0FA2-CD46-B226-C6D4836B96FE}"/>
              </a:ext>
            </a:extLst>
          </p:cNvPr>
          <p:cNvCxnSpPr>
            <a:cxnSpLocks/>
          </p:cNvCxnSpPr>
          <p:nvPr/>
        </p:nvCxnSpPr>
        <p:spPr>
          <a:xfrm flipH="1">
            <a:off x="6022672" y="4947700"/>
            <a:ext cx="252145" cy="2362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1EBF242E-0CCD-A343-8CB6-F84490567901}"/>
              </a:ext>
            </a:extLst>
          </p:cNvPr>
          <p:cNvCxnSpPr>
            <a:cxnSpLocks/>
          </p:cNvCxnSpPr>
          <p:nvPr/>
        </p:nvCxnSpPr>
        <p:spPr>
          <a:xfrm>
            <a:off x="6022863" y="5185693"/>
            <a:ext cx="253412" cy="24114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61BAE9EA-AEC4-CE48-B44C-886367B3C761}"/>
              </a:ext>
            </a:extLst>
          </p:cNvPr>
          <p:cNvCxnSpPr>
            <a:cxnSpLocks/>
          </p:cNvCxnSpPr>
          <p:nvPr/>
        </p:nvCxnSpPr>
        <p:spPr>
          <a:xfrm>
            <a:off x="5777704" y="5716162"/>
            <a:ext cx="498571" cy="48934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7" name="TextBox 1416">
            <a:extLst>
              <a:ext uri="{FF2B5EF4-FFF2-40B4-BE49-F238E27FC236}">
                <a16:creationId xmlns:a16="http://schemas.microsoft.com/office/drawing/2014/main" id="{9201EAA0-40AB-CD46-8C89-E99FC989ACF5}"/>
              </a:ext>
            </a:extLst>
          </p:cNvPr>
          <p:cNvSpPr txBox="1"/>
          <p:nvPr/>
        </p:nvSpPr>
        <p:spPr>
          <a:xfrm>
            <a:off x="4127822" y="379182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Default</a:t>
            </a:r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DCD1E814-FC83-584E-A9D1-D02D6A76625F}"/>
              </a:ext>
            </a:extLst>
          </p:cNvPr>
          <p:cNvSpPr txBox="1"/>
          <p:nvPr/>
        </p:nvSpPr>
        <p:spPr>
          <a:xfrm>
            <a:off x="4127822" y="1184045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 Row</a:t>
            </a:r>
          </a:p>
        </p:txBody>
      </p:sp>
      <p:sp>
        <p:nvSpPr>
          <p:cNvPr id="1419" name="TextBox 1418">
            <a:extLst>
              <a:ext uri="{FF2B5EF4-FFF2-40B4-BE49-F238E27FC236}">
                <a16:creationId xmlns:a16="http://schemas.microsoft.com/office/drawing/2014/main" id="{D8570845-AC79-4342-9AED-ADA4F7CDC906}"/>
              </a:ext>
            </a:extLst>
          </p:cNvPr>
          <p:cNvSpPr txBox="1"/>
          <p:nvPr/>
        </p:nvSpPr>
        <p:spPr>
          <a:xfrm>
            <a:off x="4127822" y="1953630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 Row</a:t>
            </a:r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1345C091-72D0-2041-BC26-36D0C17F2E03}"/>
              </a:ext>
            </a:extLst>
          </p:cNvPr>
          <p:cNvSpPr txBox="1"/>
          <p:nvPr/>
        </p:nvSpPr>
        <p:spPr>
          <a:xfrm>
            <a:off x="4130072" y="2723216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3 Row</a:t>
            </a: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E606142D-385E-994E-97C9-D42EB5B856DE}"/>
              </a:ext>
            </a:extLst>
          </p:cNvPr>
          <p:cNvSpPr txBox="1"/>
          <p:nvPr/>
        </p:nvSpPr>
        <p:spPr>
          <a:xfrm>
            <a:off x="3890076" y="3492801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 Row</a:t>
            </a:r>
          </a:p>
        </p:txBody>
      </p:sp>
      <p:sp>
        <p:nvSpPr>
          <p:cNvPr id="1422" name="TextBox 1421">
            <a:extLst>
              <a:ext uri="{FF2B5EF4-FFF2-40B4-BE49-F238E27FC236}">
                <a16:creationId xmlns:a16="http://schemas.microsoft.com/office/drawing/2014/main" id="{1E63576A-E948-0A4B-87B6-55AA4A551C59}"/>
              </a:ext>
            </a:extLst>
          </p:cNvPr>
          <p:cNvSpPr txBox="1"/>
          <p:nvPr/>
        </p:nvSpPr>
        <p:spPr>
          <a:xfrm>
            <a:off x="3890075" y="4244626"/>
            <a:ext cx="9188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3 Row</a:t>
            </a:r>
          </a:p>
        </p:txBody>
      </p:sp>
      <p:sp>
        <p:nvSpPr>
          <p:cNvPr id="1423" name="TextBox 1422">
            <a:extLst>
              <a:ext uri="{FF2B5EF4-FFF2-40B4-BE49-F238E27FC236}">
                <a16:creationId xmlns:a16="http://schemas.microsoft.com/office/drawing/2014/main" id="{821B1E16-FA6A-5B49-8655-0ADB94135A42}"/>
              </a:ext>
            </a:extLst>
          </p:cNvPr>
          <p:cNvSpPr txBox="1"/>
          <p:nvPr/>
        </p:nvSpPr>
        <p:spPr>
          <a:xfrm>
            <a:off x="3898017" y="5079465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2, 3 Row</a:t>
            </a: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7F1749C5-EF61-DB49-A38D-4648FB27762F}"/>
              </a:ext>
            </a:extLst>
          </p:cNvPr>
          <p:cNvSpPr txBox="1"/>
          <p:nvPr/>
        </p:nvSpPr>
        <p:spPr>
          <a:xfrm>
            <a:off x="3688875" y="5847289"/>
            <a:ext cx="11200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2, 3 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939D-DDCB-454B-AB23-C3CBC70A6767}"/>
              </a:ext>
            </a:extLst>
          </p:cNvPr>
          <p:cNvSpPr txBox="1"/>
          <p:nvPr/>
        </p:nvSpPr>
        <p:spPr>
          <a:xfrm>
            <a:off x="216976" y="250552"/>
            <a:ext cx="232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행을 기준</a:t>
            </a:r>
            <a:br>
              <a:rPr kumimoji="1" lang="en-US" altLang="ko-KR"/>
            </a:br>
            <a:r>
              <a:rPr kumimoji="1" lang="en-US" altLang="ko-KR"/>
              <a:t>1, 3</a:t>
            </a:r>
            <a:r>
              <a:rPr kumimoji="1" lang="ko-KR" altLang="en-US"/>
              <a:t>열 바꾸기</a:t>
            </a:r>
          </a:p>
        </p:txBody>
      </p:sp>
    </p:spTree>
    <p:extLst>
      <p:ext uri="{BB962C8B-B14F-4D97-AF65-F5344CB8AC3E}">
        <p14:creationId xmlns:p14="http://schemas.microsoft.com/office/powerpoint/2010/main" val="314301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84">
            <a:extLst>
              <a:ext uri="{FF2B5EF4-FFF2-40B4-BE49-F238E27FC236}">
                <a16:creationId xmlns:a16="http://schemas.microsoft.com/office/drawing/2014/main" id="{1C804F1B-9415-8248-9A69-70EB6DF43731}"/>
              </a:ext>
            </a:extLst>
          </p:cNvPr>
          <p:cNvSpPr/>
          <p:nvPr/>
        </p:nvSpPr>
        <p:spPr>
          <a:xfrm rot="5400000">
            <a:off x="4813188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91">
            <a:extLst>
              <a:ext uri="{FF2B5EF4-FFF2-40B4-BE49-F238E27FC236}">
                <a16:creationId xmlns:a16="http://schemas.microsoft.com/office/drawing/2014/main" id="{4185AA79-12C3-DD42-BA66-3865B852E251}"/>
              </a:ext>
            </a:extLst>
          </p:cNvPr>
          <p:cNvSpPr/>
          <p:nvPr/>
        </p:nvSpPr>
        <p:spPr>
          <a:xfrm rot="5400000">
            <a:off x="485446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2">
            <a:extLst>
              <a:ext uri="{FF2B5EF4-FFF2-40B4-BE49-F238E27FC236}">
                <a16:creationId xmlns:a16="http://schemas.microsoft.com/office/drawing/2014/main" id="{7629B5BA-9D22-3648-B081-0FF49A14BE00}"/>
              </a:ext>
            </a:extLst>
          </p:cNvPr>
          <p:cNvSpPr/>
          <p:nvPr/>
        </p:nvSpPr>
        <p:spPr>
          <a:xfrm rot="5400000">
            <a:off x="485446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3">
            <a:extLst>
              <a:ext uri="{FF2B5EF4-FFF2-40B4-BE49-F238E27FC236}">
                <a16:creationId xmlns:a16="http://schemas.microsoft.com/office/drawing/2014/main" id="{946FA423-4C3B-EE4A-8B51-DF78E8434C26}"/>
              </a:ext>
            </a:extLst>
          </p:cNvPr>
          <p:cNvSpPr/>
          <p:nvPr/>
        </p:nvSpPr>
        <p:spPr>
          <a:xfrm rot="5400000">
            <a:off x="485446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EF3DC-3672-1C41-95D4-EE1E1D1D91FE}"/>
              </a:ext>
            </a:extLst>
          </p:cNvPr>
          <p:cNvSpPr/>
          <p:nvPr/>
        </p:nvSpPr>
        <p:spPr>
          <a:xfrm>
            <a:off x="509783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67E53C46-AC47-F14B-8D86-43743A2D5ED1}"/>
              </a:ext>
            </a:extLst>
          </p:cNvPr>
          <p:cNvSpPr/>
          <p:nvPr/>
        </p:nvSpPr>
        <p:spPr>
          <a:xfrm>
            <a:off x="534043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1D3003-D119-D249-958A-28E614171AE4}"/>
              </a:ext>
            </a:extLst>
          </p:cNvPr>
          <p:cNvSpPr/>
          <p:nvPr/>
        </p:nvSpPr>
        <p:spPr>
          <a:xfrm>
            <a:off x="509783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A144600-E585-4647-8CD0-7F8D547C476E}"/>
              </a:ext>
            </a:extLst>
          </p:cNvPr>
          <p:cNvSpPr/>
          <p:nvPr/>
        </p:nvSpPr>
        <p:spPr>
          <a:xfrm>
            <a:off x="534043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2267F-716A-364C-994B-92C258003897}"/>
              </a:ext>
            </a:extLst>
          </p:cNvPr>
          <p:cNvSpPr/>
          <p:nvPr/>
        </p:nvSpPr>
        <p:spPr>
          <a:xfrm>
            <a:off x="509783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83F08A3-997A-7B44-BF86-E3BAA9F4E4AB}"/>
              </a:ext>
            </a:extLst>
          </p:cNvPr>
          <p:cNvSpPr/>
          <p:nvPr/>
        </p:nvSpPr>
        <p:spPr>
          <a:xfrm>
            <a:off x="534043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DCDB64-C5A2-9E41-8408-C2EF8DBB7B2D}"/>
              </a:ext>
            </a:extLst>
          </p:cNvPr>
          <p:cNvCxnSpPr>
            <a:cxnSpLocks/>
          </p:cNvCxnSpPr>
          <p:nvPr/>
        </p:nvCxnSpPr>
        <p:spPr>
          <a:xfrm>
            <a:off x="4925304" y="258113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096495-73EA-804B-AF82-1A5157C41F9C}"/>
              </a:ext>
            </a:extLst>
          </p:cNvPr>
          <p:cNvCxnSpPr>
            <a:cxnSpLocks/>
          </p:cNvCxnSpPr>
          <p:nvPr/>
        </p:nvCxnSpPr>
        <p:spPr>
          <a:xfrm>
            <a:off x="5424383" y="254766"/>
            <a:ext cx="0" cy="494011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직사각형 84">
            <a:extLst>
              <a:ext uri="{FF2B5EF4-FFF2-40B4-BE49-F238E27FC236}">
                <a16:creationId xmlns:a16="http://schemas.microsoft.com/office/drawing/2014/main" id="{EAABC05B-B73B-0842-9F28-8A57292FB311}"/>
              </a:ext>
            </a:extLst>
          </p:cNvPr>
          <p:cNvSpPr/>
          <p:nvPr/>
        </p:nvSpPr>
        <p:spPr>
          <a:xfrm rot="5400000">
            <a:off x="481318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4C4F31-8890-4C4C-B742-694F2D5420FF}"/>
              </a:ext>
            </a:extLst>
          </p:cNvPr>
          <p:cNvGrpSpPr/>
          <p:nvPr/>
        </p:nvGrpSpPr>
        <p:grpSpPr>
          <a:xfrm>
            <a:off x="4842497" y="966629"/>
            <a:ext cx="649724" cy="142769"/>
            <a:chOff x="1099137" y="1590312"/>
            <a:chExt cx="1155064" cy="253811"/>
          </a:xfrm>
        </p:grpSpPr>
        <p:sp>
          <p:nvSpPr>
            <p:cNvPr id="389" name="타원 91">
              <a:extLst>
                <a:ext uri="{FF2B5EF4-FFF2-40B4-BE49-F238E27FC236}">
                  <a16:creationId xmlns:a16="http://schemas.microsoft.com/office/drawing/2014/main" id="{CA787724-4B65-AA4A-B21C-E99D62049EA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725C299-2D91-D140-A1CD-84E5A57EE17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3" name="Triangle 392">
              <a:extLst>
                <a:ext uri="{FF2B5EF4-FFF2-40B4-BE49-F238E27FC236}">
                  <a16:creationId xmlns:a16="http://schemas.microsoft.com/office/drawing/2014/main" id="{88A99BA9-5858-0E43-822D-BDFC3051D66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57483E-F1FD-9D43-BDC5-7A08AFE71D56}"/>
              </a:ext>
            </a:extLst>
          </p:cNvPr>
          <p:cNvGrpSpPr/>
          <p:nvPr/>
        </p:nvGrpSpPr>
        <p:grpSpPr>
          <a:xfrm>
            <a:off x="4855251" y="1210849"/>
            <a:ext cx="649723" cy="142769"/>
            <a:chOff x="1123711" y="2024483"/>
            <a:chExt cx="1155063" cy="253811"/>
          </a:xfrm>
        </p:grpSpPr>
        <p:sp>
          <p:nvSpPr>
            <p:cNvPr id="390" name="타원 92">
              <a:extLst>
                <a:ext uri="{FF2B5EF4-FFF2-40B4-BE49-F238E27FC236}">
                  <a16:creationId xmlns:a16="http://schemas.microsoft.com/office/drawing/2014/main" id="{C11CF150-A95A-AB46-9123-0C09AF4DA5EC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D0BCDDD-8267-0A4D-A027-F053466CDAE3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5" name="Triangle 394">
              <a:extLst>
                <a:ext uri="{FF2B5EF4-FFF2-40B4-BE49-F238E27FC236}">
                  <a16:creationId xmlns:a16="http://schemas.microsoft.com/office/drawing/2014/main" id="{81A497E4-DE03-2549-AC06-C395F05DF53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DFEF8B-908B-F947-92C2-63D8822ABDA7}"/>
              </a:ext>
            </a:extLst>
          </p:cNvPr>
          <p:cNvGrpSpPr/>
          <p:nvPr/>
        </p:nvGrpSpPr>
        <p:grpSpPr>
          <a:xfrm>
            <a:off x="4856321" y="1455070"/>
            <a:ext cx="649723" cy="142769"/>
            <a:chOff x="1123711" y="2458653"/>
            <a:chExt cx="1155063" cy="253811"/>
          </a:xfrm>
        </p:grpSpPr>
        <p:sp>
          <p:nvSpPr>
            <p:cNvPr id="391" name="타원 93">
              <a:extLst>
                <a:ext uri="{FF2B5EF4-FFF2-40B4-BE49-F238E27FC236}">
                  <a16:creationId xmlns:a16="http://schemas.microsoft.com/office/drawing/2014/main" id="{2B0EB312-1877-0C48-BBF4-6963BD3A114A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086AB7B-32F8-9A4F-AA96-9D700A28978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7" name="Triangle 396">
              <a:extLst>
                <a:ext uri="{FF2B5EF4-FFF2-40B4-BE49-F238E27FC236}">
                  <a16:creationId xmlns:a16="http://schemas.microsoft.com/office/drawing/2014/main" id="{CDD8CC64-AC50-9040-877B-5236CD28DB92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CD1BEC-CEEF-C341-9423-4575AFE0D3CD}"/>
              </a:ext>
            </a:extLst>
          </p:cNvPr>
          <p:cNvCxnSpPr>
            <a:cxnSpLocks/>
          </p:cNvCxnSpPr>
          <p:nvPr/>
        </p:nvCxnSpPr>
        <p:spPr>
          <a:xfrm>
            <a:off x="4928217" y="1038013"/>
            <a:ext cx="49502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8DB654-8624-5A48-B61B-1224EEF0B0D9}"/>
              </a:ext>
            </a:extLst>
          </p:cNvPr>
          <p:cNvCxnSpPr>
            <a:cxnSpLocks/>
          </p:cNvCxnSpPr>
          <p:nvPr/>
        </p:nvCxnSpPr>
        <p:spPr>
          <a:xfrm>
            <a:off x="5423238" y="1279894"/>
            <a:ext cx="0" cy="246459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직사각형 84">
            <a:extLst>
              <a:ext uri="{FF2B5EF4-FFF2-40B4-BE49-F238E27FC236}">
                <a16:creationId xmlns:a16="http://schemas.microsoft.com/office/drawing/2014/main" id="{F79D0697-BF66-9742-9AFE-3A9E6B4309C3}"/>
              </a:ext>
            </a:extLst>
          </p:cNvPr>
          <p:cNvSpPr/>
          <p:nvPr/>
        </p:nvSpPr>
        <p:spPr>
          <a:xfrm rot="5400000">
            <a:off x="481318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CD6C819-A9A0-F54F-A3C9-CECC5CE76B95}"/>
              </a:ext>
            </a:extLst>
          </p:cNvPr>
          <p:cNvGrpSpPr/>
          <p:nvPr/>
        </p:nvGrpSpPr>
        <p:grpSpPr>
          <a:xfrm>
            <a:off x="4844702" y="1988233"/>
            <a:ext cx="649724" cy="142769"/>
            <a:chOff x="1099137" y="1590312"/>
            <a:chExt cx="1155064" cy="253811"/>
          </a:xfrm>
        </p:grpSpPr>
        <p:sp>
          <p:nvSpPr>
            <p:cNvPr id="409" name="타원 91">
              <a:extLst>
                <a:ext uri="{FF2B5EF4-FFF2-40B4-BE49-F238E27FC236}">
                  <a16:creationId xmlns:a16="http://schemas.microsoft.com/office/drawing/2014/main" id="{C7477B3F-FF0F-EA49-9106-ED084F81A0B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A67B01E-CB16-2448-A7E6-35B4C337FBA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1" name="Triangle 410">
              <a:extLst>
                <a:ext uri="{FF2B5EF4-FFF2-40B4-BE49-F238E27FC236}">
                  <a16:creationId xmlns:a16="http://schemas.microsoft.com/office/drawing/2014/main" id="{D58F956E-8737-774D-9985-EC860455865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A55B78A-2068-A741-B7E7-25A06402ACEF}"/>
              </a:ext>
            </a:extLst>
          </p:cNvPr>
          <p:cNvGrpSpPr/>
          <p:nvPr/>
        </p:nvGrpSpPr>
        <p:grpSpPr>
          <a:xfrm>
            <a:off x="4859793" y="1741495"/>
            <a:ext cx="649723" cy="142769"/>
            <a:chOff x="1123711" y="2024483"/>
            <a:chExt cx="1155063" cy="253811"/>
          </a:xfrm>
        </p:grpSpPr>
        <p:sp>
          <p:nvSpPr>
            <p:cNvPr id="413" name="타원 92">
              <a:extLst>
                <a:ext uri="{FF2B5EF4-FFF2-40B4-BE49-F238E27FC236}">
                  <a16:creationId xmlns:a16="http://schemas.microsoft.com/office/drawing/2014/main" id="{666562B7-7036-7448-9F38-5F871BE7C5C0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30A76940-288B-1444-AFFB-864844B742FD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5" name="Triangle 414">
              <a:extLst>
                <a:ext uri="{FF2B5EF4-FFF2-40B4-BE49-F238E27FC236}">
                  <a16:creationId xmlns:a16="http://schemas.microsoft.com/office/drawing/2014/main" id="{E84BBE87-0581-484A-9FF5-5D7E93A9A7A7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7EF5F562-897C-FD4C-BAB9-B0CEF591ED3C}"/>
              </a:ext>
            </a:extLst>
          </p:cNvPr>
          <p:cNvGrpSpPr/>
          <p:nvPr/>
        </p:nvGrpSpPr>
        <p:grpSpPr>
          <a:xfrm>
            <a:off x="4856321" y="2234970"/>
            <a:ext cx="649723" cy="142769"/>
            <a:chOff x="1123711" y="2458653"/>
            <a:chExt cx="1155063" cy="253811"/>
          </a:xfrm>
        </p:grpSpPr>
        <p:sp>
          <p:nvSpPr>
            <p:cNvPr id="417" name="타원 93">
              <a:extLst>
                <a:ext uri="{FF2B5EF4-FFF2-40B4-BE49-F238E27FC236}">
                  <a16:creationId xmlns:a16="http://schemas.microsoft.com/office/drawing/2014/main" id="{9133DC35-5A51-E142-93CE-642C85B27624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7FD334C-2DB6-3C44-84B4-AC6B33CD48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9" name="Triangle 418">
              <a:extLst>
                <a:ext uri="{FF2B5EF4-FFF2-40B4-BE49-F238E27FC236}">
                  <a16:creationId xmlns:a16="http://schemas.microsoft.com/office/drawing/2014/main" id="{61137678-6597-D549-8170-CB81A484F0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BE20E2A-BB32-2248-8165-30782770CF66}"/>
              </a:ext>
            </a:extLst>
          </p:cNvPr>
          <p:cNvCxnSpPr>
            <a:cxnSpLocks/>
          </p:cNvCxnSpPr>
          <p:nvPr/>
        </p:nvCxnSpPr>
        <p:spPr>
          <a:xfrm>
            <a:off x="4929163" y="1812366"/>
            <a:ext cx="495220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직사각형 84">
            <a:extLst>
              <a:ext uri="{FF2B5EF4-FFF2-40B4-BE49-F238E27FC236}">
                <a16:creationId xmlns:a16="http://schemas.microsoft.com/office/drawing/2014/main" id="{2953EF29-CC6A-8C41-8850-832A44D07E32}"/>
              </a:ext>
            </a:extLst>
          </p:cNvPr>
          <p:cNvSpPr/>
          <p:nvPr/>
        </p:nvSpPr>
        <p:spPr>
          <a:xfrm rot="5400000">
            <a:off x="481318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7A84815D-0B93-5447-94CB-1822811DBC86}"/>
              </a:ext>
            </a:extLst>
          </p:cNvPr>
          <p:cNvGrpSpPr/>
          <p:nvPr/>
        </p:nvGrpSpPr>
        <p:grpSpPr>
          <a:xfrm>
            <a:off x="4846356" y="3016939"/>
            <a:ext cx="649724" cy="142769"/>
            <a:chOff x="1099137" y="1590312"/>
            <a:chExt cx="1155064" cy="253811"/>
          </a:xfrm>
        </p:grpSpPr>
        <p:sp>
          <p:nvSpPr>
            <p:cNvPr id="422" name="타원 91">
              <a:extLst>
                <a:ext uri="{FF2B5EF4-FFF2-40B4-BE49-F238E27FC236}">
                  <a16:creationId xmlns:a16="http://schemas.microsoft.com/office/drawing/2014/main" id="{9EA5AE53-2697-8F4A-8493-20B82302F70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410E4B5D-436A-8746-9537-313F598541A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4" name="Triangle 423">
              <a:extLst>
                <a:ext uri="{FF2B5EF4-FFF2-40B4-BE49-F238E27FC236}">
                  <a16:creationId xmlns:a16="http://schemas.microsoft.com/office/drawing/2014/main" id="{0EE984D7-AD71-674A-96C1-4CD5F927621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46A3C4F8-6DD4-CF4E-A842-EADCFD08FDF3}"/>
              </a:ext>
            </a:extLst>
          </p:cNvPr>
          <p:cNvGrpSpPr/>
          <p:nvPr/>
        </p:nvGrpSpPr>
        <p:grpSpPr>
          <a:xfrm>
            <a:off x="4856321" y="2772509"/>
            <a:ext cx="649723" cy="142769"/>
            <a:chOff x="1123711" y="2024483"/>
            <a:chExt cx="1155063" cy="253811"/>
          </a:xfrm>
        </p:grpSpPr>
        <p:sp>
          <p:nvSpPr>
            <p:cNvPr id="426" name="타원 92">
              <a:extLst>
                <a:ext uri="{FF2B5EF4-FFF2-40B4-BE49-F238E27FC236}">
                  <a16:creationId xmlns:a16="http://schemas.microsoft.com/office/drawing/2014/main" id="{1E063178-044F-EA46-9B55-71033DD150E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4E0E504E-DCBB-FE41-915B-9510B906A9D5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43E25A96-2F04-7146-B3E4-73ECE60FAC86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BFCFF95C-68ED-C64B-9555-A7A70B60C617}"/>
              </a:ext>
            </a:extLst>
          </p:cNvPr>
          <p:cNvGrpSpPr/>
          <p:nvPr/>
        </p:nvGrpSpPr>
        <p:grpSpPr>
          <a:xfrm>
            <a:off x="4856321" y="2528080"/>
            <a:ext cx="649723" cy="142769"/>
            <a:chOff x="1123711" y="2458653"/>
            <a:chExt cx="1155063" cy="253811"/>
          </a:xfrm>
        </p:grpSpPr>
        <p:sp>
          <p:nvSpPr>
            <p:cNvPr id="430" name="타원 93">
              <a:extLst>
                <a:ext uri="{FF2B5EF4-FFF2-40B4-BE49-F238E27FC236}">
                  <a16:creationId xmlns:a16="http://schemas.microsoft.com/office/drawing/2014/main" id="{C0DA051B-5E62-5A4D-8B1A-402EDA08E53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121F8E7-D17C-D44C-81A6-C6B74098DB7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AD12D0EA-397A-5E4D-A8BC-4277706CB8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0FAB077-6A22-F844-A678-085D5C2C44BC}"/>
              </a:ext>
            </a:extLst>
          </p:cNvPr>
          <p:cNvCxnSpPr>
            <a:cxnSpLocks/>
          </p:cNvCxnSpPr>
          <p:nvPr/>
        </p:nvCxnSpPr>
        <p:spPr>
          <a:xfrm>
            <a:off x="4925304" y="2599465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33C42E-0655-CF42-9E82-E765936A957E}"/>
              </a:ext>
            </a:extLst>
          </p:cNvPr>
          <p:cNvCxnSpPr>
            <a:cxnSpLocks/>
          </p:cNvCxnSpPr>
          <p:nvPr/>
        </p:nvCxnSpPr>
        <p:spPr>
          <a:xfrm>
            <a:off x="5427096" y="2596130"/>
            <a:ext cx="0" cy="25003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직사각형 84">
            <a:extLst>
              <a:ext uri="{FF2B5EF4-FFF2-40B4-BE49-F238E27FC236}">
                <a16:creationId xmlns:a16="http://schemas.microsoft.com/office/drawing/2014/main" id="{0A8797E2-98F5-7D42-B049-BC4D7A7CFF9C}"/>
              </a:ext>
            </a:extLst>
          </p:cNvPr>
          <p:cNvSpPr/>
          <p:nvPr/>
        </p:nvSpPr>
        <p:spPr>
          <a:xfrm rot="5400000">
            <a:off x="481318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7B55F4F6-6DE4-A049-BDBE-0B9C621DF93C}"/>
              </a:ext>
            </a:extLst>
          </p:cNvPr>
          <p:cNvGrpSpPr/>
          <p:nvPr/>
        </p:nvGrpSpPr>
        <p:grpSpPr>
          <a:xfrm>
            <a:off x="4842497" y="3306329"/>
            <a:ext cx="649724" cy="142769"/>
            <a:chOff x="1099137" y="1590312"/>
            <a:chExt cx="1155064" cy="253811"/>
          </a:xfrm>
        </p:grpSpPr>
        <p:sp>
          <p:nvSpPr>
            <p:cNvPr id="435" name="타원 91">
              <a:extLst>
                <a:ext uri="{FF2B5EF4-FFF2-40B4-BE49-F238E27FC236}">
                  <a16:creationId xmlns:a16="http://schemas.microsoft.com/office/drawing/2014/main" id="{7CF894B0-41E6-4E4B-B5EC-D808D57D96A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5921D08-0D3B-5C4F-AD6D-9F831E326308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7" name="Triangle 436">
              <a:extLst>
                <a:ext uri="{FF2B5EF4-FFF2-40B4-BE49-F238E27FC236}">
                  <a16:creationId xmlns:a16="http://schemas.microsoft.com/office/drawing/2014/main" id="{66CC7C03-2092-964E-8530-8EFB6BDEF81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82DD5B4A-632A-4748-9603-365F125063A0}"/>
              </a:ext>
            </a:extLst>
          </p:cNvPr>
          <p:cNvGrpSpPr/>
          <p:nvPr/>
        </p:nvGrpSpPr>
        <p:grpSpPr>
          <a:xfrm>
            <a:off x="4856321" y="3794771"/>
            <a:ext cx="649723" cy="142769"/>
            <a:chOff x="1123711" y="2458653"/>
            <a:chExt cx="1155063" cy="253811"/>
          </a:xfrm>
        </p:grpSpPr>
        <p:sp>
          <p:nvSpPr>
            <p:cNvPr id="443" name="타원 93">
              <a:extLst>
                <a:ext uri="{FF2B5EF4-FFF2-40B4-BE49-F238E27FC236}">
                  <a16:creationId xmlns:a16="http://schemas.microsoft.com/office/drawing/2014/main" id="{3778FF66-1BA4-2543-9234-5110204B2AF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1B1780D0-73B9-234D-BFE3-87C8B1E43EE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5" name="Triangle 444">
              <a:extLst>
                <a:ext uri="{FF2B5EF4-FFF2-40B4-BE49-F238E27FC236}">
                  <a16:creationId xmlns:a16="http://schemas.microsoft.com/office/drawing/2014/main" id="{F04760D5-6158-D041-A7AF-D922A17A490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ACBEC76-85CE-F744-8A2D-CF8D0139C1ED}"/>
              </a:ext>
            </a:extLst>
          </p:cNvPr>
          <p:cNvGrpSpPr/>
          <p:nvPr/>
        </p:nvGrpSpPr>
        <p:grpSpPr>
          <a:xfrm>
            <a:off x="4843809" y="3550550"/>
            <a:ext cx="649724" cy="142769"/>
            <a:chOff x="1099137" y="1590312"/>
            <a:chExt cx="1155064" cy="253811"/>
          </a:xfrm>
        </p:grpSpPr>
        <p:sp>
          <p:nvSpPr>
            <p:cNvPr id="447" name="타원 91">
              <a:extLst>
                <a:ext uri="{FF2B5EF4-FFF2-40B4-BE49-F238E27FC236}">
                  <a16:creationId xmlns:a16="http://schemas.microsoft.com/office/drawing/2014/main" id="{DF72B297-86FE-8945-86EF-41E1E8B2664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B15712B4-E9E5-964C-948F-00E59080F0B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9" name="Triangle 448">
              <a:extLst>
                <a:ext uri="{FF2B5EF4-FFF2-40B4-BE49-F238E27FC236}">
                  <a16:creationId xmlns:a16="http://schemas.microsoft.com/office/drawing/2014/main" id="{BD4DCA57-C516-C34E-B7B5-442B41309A9A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DBEFEF-5682-D74B-B85F-FEBB232727BE}"/>
              </a:ext>
            </a:extLst>
          </p:cNvPr>
          <p:cNvCxnSpPr>
            <a:cxnSpLocks/>
          </p:cNvCxnSpPr>
          <p:nvPr/>
        </p:nvCxnSpPr>
        <p:spPr>
          <a:xfrm>
            <a:off x="4927892" y="3377713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CAAC95-6068-5147-B054-5E7FA607CC32}"/>
              </a:ext>
            </a:extLst>
          </p:cNvPr>
          <p:cNvCxnSpPr>
            <a:cxnSpLocks/>
          </p:cNvCxnSpPr>
          <p:nvPr/>
        </p:nvCxnSpPr>
        <p:spPr>
          <a:xfrm>
            <a:off x="492530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84">
            <a:extLst>
              <a:ext uri="{FF2B5EF4-FFF2-40B4-BE49-F238E27FC236}">
                <a16:creationId xmlns:a16="http://schemas.microsoft.com/office/drawing/2014/main" id="{21D402B7-5DE2-6B44-885F-E5539045976F}"/>
              </a:ext>
            </a:extLst>
          </p:cNvPr>
          <p:cNvSpPr/>
          <p:nvPr/>
        </p:nvSpPr>
        <p:spPr>
          <a:xfrm rot="5400000">
            <a:off x="481318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78EC6459-566F-F443-AA91-31C3756D1817}"/>
              </a:ext>
            </a:extLst>
          </p:cNvPr>
          <p:cNvGrpSpPr/>
          <p:nvPr/>
        </p:nvGrpSpPr>
        <p:grpSpPr>
          <a:xfrm>
            <a:off x="4842497" y="4086229"/>
            <a:ext cx="649724" cy="142769"/>
            <a:chOff x="1099137" y="1590312"/>
            <a:chExt cx="1155064" cy="253811"/>
          </a:xfrm>
        </p:grpSpPr>
        <p:sp>
          <p:nvSpPr>
            <p:cNvPr id="452" name="타원 91">
              <a:extLst>
                <a:ext uri="{FF2B5EF4-FFF2-40B4-BE49-F238E27FC236}">
                  <a16:creationId xmlns:a16="http://schemas.microsoft.com/office/drawing/2014/main" id="{C99EEC97-125C-4244-9AF1-B324A9467B3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95BAF35D-28CB-934F-BAEC-9675B476970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4" name="Triangle 453">
              <a:extLst>
                <a:ext uri="{FF2B5EF4-FFF2-40B4-BE49-F238E27FC236}">
                  <a16:creationId xmlns:a16="http://schemas.microsoft.com/office/drawing/2014/main" id="{874E5626-9DE5-224D-9D32-340857AA4DC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7004D092-F24E-5F4E-8793-75A5857F8674}"/>
              </a:ext>
            </a:extLst>
          </p:cNvPr>
          <p:cNvGrpSpPr/>
          <p:nvPr/>
        </p:nvGrpSpPr>
        <p:grpSpPr>
          <a:xfrm>
            <a:off x="4858618" y="4330124"/>
            <a:ext cx="649723" cy="142769"/>
            <a:chOff x="1123711" y="2458653"/>
            <a:chExt cx="1155063" cy="253811"/>
          </a:xfrm>
        </p:grpSpPr>
        <p:sp>
          <p:nvSpPr>
            <p:cNvPr id="456" name="타원 93">
              <a:extLst>
                <a:ext uri="{FF2B5EF4-FFF2-40B4-BE49-F238E27FC236}">
                  <a16:creationId xmlns:a16="http://schemas.microsoft.com/office/drawing/2014/main" id="{4D33D379-5CBB-BE42-84CE-11407F9D1B8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63BCD050-EB35-6145-A22C-4A3AE122CD19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E405F7F4-63D6-3A4B-A940-E8A7C038577F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277F43A-5242-C443-A3BD-60C81C696098}"/>
              </a:ext>
            </a:extLst>
          </p:cNvPr>
          <p:cNvGrpSpPr/>
          <p:nvPr/>
        </p:nvGrpSpPr>
        <p:grpSpPr>
          <a:xfrm>
            <a:off x="4843809" y="4574020"/>
            <a:ext cx="649724" cy="142769"/>
            <a:chOff x="1099137" y="1590312"/>
            <a:chExt cx="1155064" cy="253811"/>
          </a:xfrm>
        </p:grpSpPr>
        <p:sp>
          <p:nvSpPr>
            <p:cNvPr id="460" name="타원 91">
              <a:extLst>
                <a:ext uri="{FF2B5EF4-FFF2-40B4-BE49-F238E27FC236}">
                  <a16:creationId xmlns:a16="http://schemas.microsoft.com/office/drawing/2014/main" id="{9E503250-A924-D04F-8C1A-9AE62A4DA67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D29E60D-8AA6-C548-9F76-CD178B6260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2" name="Triangle 461">
              <a:extLst>
                <a:ext uri="{FF2B5EF4-FFF2-40B4-BE49-F238E27FC236}">
                  <a16:creationId xmlns:a16="http://schemas.microsoft.com/office/drawing/2014/main" id="{31A32F00-C219-B44A-A5B2-B346BDFAC3A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092A26-F2BD-6C45-862B-0BDC6143E4B3}"/>
              </a:ext>
            </a:extLst>
          </p:cNvPr>
          <p:cNvCxnSpPr>
            <a:cxnSpLocks/>
          </p:cNvCxnSpPr>
          <p:nvPr/>
        </p:nvCxnSpPr>
        <p:spPr>
          <a:xfrm>
            <a:off x="4926107" y="4157613"/>
            <a:ext cx="5009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직사각형 84">
            <a:extLst>
              <a:ext uri="{FF2B5EF4-FFF2-40B4-BE49-F238E27FC236}">
                <a16:creationId xmlns:a16="http://schemas.microsoft.com/office/drawing/2014/main" id="{4BBB951C-3495-A14E-AD39-BFD24CA255B3}"/>
              </a:ext>
            </a:extLst>
          </p:cNvPr>
          <p:cNvSpPr/>
          <p:nvPr/>
        </p:nvSpPr>
        <p:spPr>
          <a:xfrm rot="5400000">
            <a:off x="481318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0F1B204-891F-2A40-81AD-16D590B2F8B9}"/>
              </a:ext>
            </a:extLst>
          </p:cNvPr>
          <p:cNvGrpSpPr/>
          <p:nvPr/>
        </p:nvGrpSpPr>
        <p:grpSpPr>
          <a:xfrm>
            <a:off x="4842497" y="5115117"/>
            <a:ext cx="649724" cy="142769"/>
            <a:chOff x="1099137" y="1590312"/>
            <a:chExt cx="1155064" cy="253811"/>
          </a:xfrm>
        </p:grpSpPr>
        <p:sp>
          <p:nvSpPr>
            <p:cNvPr id="465" name="타원 91">
              <a:extLst>
                <a:ext uri="{FF2B5EF4-FFF2-40B4-BE49-F238E27FC236}">
                  <a16:creationId xmlns:a16="http://schemas.microsoft.com/office/drawing/2014/main" id="{43C37CFB-C582-FC49-BCE2-CACD746C389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1684A2DD-D65E-8440-B2C6-1416384D4F9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7" name="Triangle 466">
              <a:extLst>
                <a:ext uri="{FF2B5EF4-FFF2-40B4-BE49-F238E27FC236}">
                  <a16:creationId xmlns:a16="http://schemas.microsoft.com/office/drawing/2014/main" id="{6BB82649-0997-8847-BD3D-29F73285ED3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1CD535AA-EC83-6C40-95D3-8FF1827B0CCA}"/>
              </a:ext>
            </a:extLst>
          </p:cNvPr>
          <p:cNvGrpSpPr/>
          <p:nvPr/>
        </p:nvGrpSpPr>
        <p:grpSpPr>
          <a:xfrm>
            <a:off x="4858618" y="4876315"/>
            <a:ext cx="649723" cy="142769"/>
            <a:chOff x="1123711" y="2458653"/>
            <a:chExt cx="1155063" cy="253811"/>
          </a:xfrm>
        </p:grpSpPr>
        <p:sp>
          <p:nvSpPr>
            <p:cNvPr id="469" name="타원 93">
              <a:extLst>
                <a:ext uri="{FF2B5EF4-FFF2-40B4-BE49-F238E27FC236}">
                  <a16:creationId xmlns:a16="http://schemas.microsoft.com/office/drawing/2014/main" id="{8D869F1D-57C8-7E4D-90F9-52CA2B4FC6AD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04EA5843-AEF4-0B4A-939F-5206CB7C187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1" name="Triangle 470">
              <a:extLst>
                <a:ext uri="{FF2B5EF4-FFF2-40B4-BE49-F238E27FC236}">
                  <a16:creationId xmlns:a16="http://schemas.microsoft.com/office/drawing/2014/main" id="{74808BD1-5C65-DE43-A9B0-8A0497753F80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A3D6AAF-ACB9-684B-BCB9-4FD09F7B51F9}"/>
              </a:ext>
            </a:extLst>
          </p:cNvPr>
          <p:cNvGrpSpPr/>
          <p:nvPr/>
        </p:nvGrpSpPr>
        <p:grpSpPr>
          <a:xfrm>
            <a:off x="4843809" y="5353920"/>
            <a:ext cx="649724" cy="142769"/>
            <a:chOff x="1099137" y="1590312"/>
            <a:chExt cx="1155064" cy="253811"/>
          </a:xfrm>
        </p:grpSpPr>
        <p:sp>
          <p:nvSpPr>
            <p:cNvPr id="473" name="타원 91">
              <a:extLst>
                <a:ext uri="{FF2B5EF4-FFF2-40B4-BE49-F238E27FC236}">
                  <a16:creationId xmlns:a16="http://schemas.microsoft.com/office/drawing/2014/main" id="{997CA190-A3C5-0449-AD7A-62E9F50F4EC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6AE2DD48-5EB6-6244-910A-3BDF87819A5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5" name="Triangle 474">
              <a:extLst>
                <a:ext uri="{FF2B5EF4-FFF2-40B4-BE49-F238E27FC236}">
                  <a16:creationId xmlns:a16="http://schemas.microsoft.com/office/drawing/2014/main" id="{D8F88EA7-A56C-A843-9D3F-D4B3DEE7651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D0CAB9D-92BF-C448-94F8-91BCE1D969F7}"/>
              </a:ext>
            </a:extLst>
          </p:cNvPr>
          <p:cNvCxnSpPr>
            <a:cxnSpLocks/>
          </p:cNvCxnSpPr>
          <p:nvPr/>
        </p:nvCxnSpPr>
        <p:spPr>
          <a:xfrm>
            <a:off x="4925304" y="4947700"/>
            <a:ext cx="50086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BBEC150-1EA9-1545-A8DA-AD82D9179D51}"/>
              </a:ext>
            </a:extLst>
          </p:cNvPr>
          <p:cNvCxnSpPr>
            <a:cxnSpLocks/>
          </p:cNvCxnSpPr>
          <p:nvPr/>
        </p:nvCxnSpPr>
        <p:spPr>
          <a:xfrm>
            <a:off x="4926616" y="5180382"/>
            <a:ext cx="0" cy="244673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직사각형 84">
            <a:extLst>
              <a:ext uri="{FF2B5EF4-FFF2-40B4-BE49-F238E27FC236}">
                <a16:creationId xmlns:a16="http://schemas.microsoft.com/office/drawing/2014/main" id="{5D002860-E8E6-EC47-917E-0EF93581FE36}"/>
              </a:ext>
            </a:extLst>
          </p:cNvPr>
          <p:cNvSpPr/>
          <p:nvPr/>
        </p:nvSpPr>
        <p:spPr>
          <a:xfrm rot="5400000">
            <a:off x="481318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442F1616-02DF-AA41-8624-349CCBFDA414}"/>
              </a:ext>
            </a:extLst>
          </p:cNvPr>
          <p:cNvGrpSpPr/>
          <p:nvPr/>
        </p:nvGrpSpPr>
        <p:grpSpPr>
          <a:xfrm>
            <a:off x="4842497" y="5890163"/>
            <a:ext cx="649724" cy="142769"/>
            <a:chOff x="1099137" y="1590312"/>
            <a:chExt cx="1155064" cy="253811"/>
          </a:xfrm>
        </p:grpSpPr>
        <p:sp>
          <p:nvSpPr>
            <p:cNvPr id="478" name="타원 91">
              <a:extLst>
                <a:ext uri="{FF2B5EF4-FFF2-40B4-BE49-F238E27FC236}">
                  <a16:creationId xmlns:a16="http://schemas.microsoft.com/office/drawing/2014/main" id="{8AD07A49-BE79-3A43-9C19-6B781E9FC85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4FAC9C-4969-D044-A4DB-6FC8AA64781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80" name="Triangle 479">
              <a:extLst>
                <a:ext uri="{FF2B5EF4-FFF2-40B4-BE49-F238E27FC236}">
                  <a16:creationId xmlns:a16="http://schemas.microsoft.com/office/drawing/2014/main" id="{A2769D5E-2064-C64E-8B5C-47DE7ECC45F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BCB56B20-A6CF-4E4E-87B3-5A65A4230F8B}"/>
              </a:ext>
            </a:extLst>
          </p:cNvPr>
          <p:cNvGrpSpPr/>
          <p:nvPr/>
        </p:nvGrpSpPr>
        <p:grpSpPr>
          <a:xfrm>
            <a:off x="4842497" y="6133822"/>
            <a:ext cx="649724" cy="142769"/>
            <a:chOff x="1099137" y="1590312"/>
            <a:chExt cx="1155064" cy="253811"/>
          </a:xfrm>
        </p:grpSpPr>
        <p:sp>
          <p:nvSpPr>
            <p:cNvPr id="486" name="타원 91">
              <a:extLst>
                <a:ext uri="{FF2B5EF4-FFF2-40B4-BE49-F238E27FC236}">
                  <a16:creationId xmlns:a16="http://schemas.microsoft.com/office/drawing/2014/main" id="{DAA3F3D4-0700-EA4F-8D61-BA5954BA261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24190A30-AABD-7341-9911-A874B90EADE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36" name="Triangle 535">
              <a:extLst>
                <a:ext uri="{FF2B5EF4-FFF2-40B4-BE49-F238E27FC236}">
                  <a16:creationId xmlns:a16="http://schemas.microsoft.com/office/drawing/2014/main" id="{1977F064-1EAF-B541-804E-757C37ED2BD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B7C9AC-6002-6F40-9648-AA61CBACDA67}"/>
              </a:ext>
            </a:extLst>
          </p:cNvPr>
          <p:cNvGrpSpPr/>
          <p:nvPr/>
        </p:nvGrpSpPr>
        <p:grpSpPr>
          <a:xfrm>
            <a:off x="4842497" y="5646506"/>
            <a:ext cx="649724" cy="142769"/>
            <a:chOff x="1099137" y="1590312"/>
            <a:chExt cx="1155064" cy="253811"/>
          </a:xfrm>
        </p:grpSpPr>
        <p:sp>
          <p:nvSpPr>
            <p:cNvPr id="538" name="타원 91">
              <a:extLst>
                <a:ext uri="{FF2B5EF4-FFF2-40B4-BE49-F238E27FC236}">
                  <a16:creationId xmlns:a16="http://schemas.microsoft.com/office/drawing/2014/main" id="{5870CC24-EBD8-224E-BF2F-E66BF13F113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A34C513-5973-0641-A704-907129A5ADC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88" name="Triangle 587">
              <a:extLst>
                <a:ext uri="{FF2B5EF4-FFF2-40B4-BE49-F238E27FC236}">
                  <a16:creationId xmlns:a16="http://schemas.microsoft.com/office/drawing/2014/main" id="{97DAF514-DB8E-DB4F-AC11-D7EBB5C83652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EB8905A5-D93B-1C47-BA0B-BE8C938ABD3B}"/>
              </a:ext>
            </a:extLst>
          </p:cNvPr>
          <p:cNvCxnSpPr>
            <a:cxnSpLocks/>
          </p:cNvCxnSpPr>
          <p:nvPr/>
        </p:nvCxnSpPr>
        <p:spPr>
          <a:xfrm>
            <a:off x="4927892" y="5717890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3990587D-E64F-0240-A80F-33C52367E240}"/>
              </a:ext>
            </a:extLst>
          </p:cNvPr>
          <p:cNvCxnSpPr>
            <a:cxnSpLocks/>
          </p:cNvCxnSpPr>
          <p:nvPr/>
        </p:nvCxnSpPr>
        <p:spPr>
          <a:xfrm>
            <a:off x="4925304" y="5716162"/>
            <a:ext cx="0" cy="48934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직사각형 84">
            <a:extLst>
              <a:ext uri="{FF2B5EF4-FFF2-40B4-BE49-F238E27FC236}">
                <a16:creationId xmlns:a16="http://schemas.microsoft.com/office/drawing/2014/main" id="{973B4B24-B549-5141-8FAA-43834C0CEC57}"/>
              </a:ext>
            </a:extLst>
          </p:cNvPr>
          <p:cNvSpPr/>
          <p:nvPr/>
        </p:nvSpPr>
        <p:spPr>
          <a:xfrm rot="5400000">
            <a:off x="5663784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6" name="타원 91">
            <a:extLst>
              <a:ext uri="{FF2B5EF4-FFF2-40B4-BE49-F238E27FC236}">
                <a16:creationId xmlns:a16="http://schemas.microsoft.com/office/drawing/2014/main" id="{C17E8627-D1F0-3A49-8E4F-3BA8A2D54C81}"/>
              </a:ext>
            </a:extLst>
          </p:cNvPr>
          <p:cNvSpPr/>
          <p:nvPr/>
        </p:nvSpPr>
        <p:spPr>
          <a:xfrm rot="5400000">
            <a:off x="5705064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7" name="타원 92">
            <a:extLst>
              <a:ext uri="{FF2B5EF4-FFF2-40B4-BE49-F238E27FC236}">
                <a16:creationId xmlns:a16="http://schemas.microsoft.com/office/drawing/2014/main" id="{733CA64E-9A68-DF4F-AC63-D72E9638C530}"/>
              </a:ext>
            </a:extLst>
          </p:cNvPr>
          <p:cNvSpPr/>
          <p:nvPr/>
        </p:nvSpPr>
        <p:spPr>
          <a:xfrm rot="5400000">
            <a:off x="5705064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8" name="타원 93">
            <a:extLst>
              <a:ext uri="{FF2B5EF4-FFF2-40B4-BE49-F238E27FC236}">
                <a16:creationId xmlns:a16="http://schemas.microsoft.com/office/drawing/2014/main" id="{00FB565A-1B55-9740-BD24-9A277A341641}"/>
              </a:ext>
            </a:extLst>
          </p:cNvPr>
          <p:cNvSpPr/>
          <p:nvPr/>
        </p:nvSpPr>
        <p:spPr>
          <a:xfrm rot="5400000">
            <a:off x="5705064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5C3E0B68-33CC-004A-BC89-2E968A8F3ABF}"/>
              </a:ext>
            </a:extLst>
          </p:cNvPr>
          <p:cNvSpPr/>
          <p:nvPr/>
        </p:nvSpPr>
        <p:spPr>
          <a:xfrm>
            <a:off x="5948432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0" name="Triangle 999">
            <a:extLst>
              <a:ext uri="{FF2B5EF4-FFF2-40B4-BE49-F238E27FC236}">
                <a16:creationId xmlns:a16="http://schemas.microsoft.com/office/drawing/2014/main" id="{0BE3EA76-F309-1945-B6B7-FA887AFA834F}"/>
              </a:ext>
            </a:extLst>
          </p:cNvPr>
          <p:cNvSpPr/>
          <p:nvPr/>
        </p:nvSpPr>
        <p:spPr>
          <a:xfrm>
            <a:off x="6191027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6EDE42CD-91FC-3544-87C6-3CF9DBD334BE}"/>
              </a:ext>
            </a:extLst>
          </p:cNvPr>
          <p:cNvSpPr/>
          <p:nvPr/>
        </p:nvSpPr>
        <p:spPr>
          <a:xfrm>
            <a:off x="5948432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2" name="Triangle 1001">
            <a:extLst>
              <a:ext uri="{FF2B5EF4-FFF2-40B4-BE49-F238E27FC236}">
                <a16:creationId xmlns:a16="http://schemas.microsoft.com/office/drawing/2014/main" id="{8E938838-8CE1-2643-9646-FA3B395F3BF5}"/>
              </a:ext>
            </a:extLst>
          </p:cNvPr>
          <p:cNvSpPr/>
          <p:nvPr/>
        </p:nvSpPr>
        <p:spPr>
          <a:xfrm>
            <a:off x="6191027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BC2264AE-FBF8-944F-8B5B-95F619130FFD}"/>
              </a:ext>
            </a:extLst>
          </p:cNvPr>
          <p:cNvSpPr/>
          <p:nvPr/>
        </p:nvSpPr>
        <p:spPr>
          <a:xfrm>
            <a:off x="5948432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4" name="Triangle 1003">
            <a:extLst>
              <a:ext uri="{FF2B5EF4-FFF2-40B4-BE49-F238E27FC236}">
                <a16:creationId xmlns:a16="http://schemas.microsoft.com/office/drawing/2014/main" id="{7DDA776D-103A-6F4E-AC7A-2F3246FDE215}"/>
              </a:ext>
            </a:extLst>
          </p:cNvPr>
          <p:cNvSpPr/>
          <p:nvPr/>
        </p:nvSpPr>
        <p:spPr>
          <a:xfrm>
            <a:off x="6191027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1229A561-79C0-A94A-A3D7-1B98CACD612F}"/>
              </a:ext>
            </a:extLst>
          </p:cNvPr>
          <p:cNvCxnSpPr>
            <a:cxnSpLocks/>
          </p:cNvCxnSpPr>
          <p:nvPr/>
        </p:nvCxnSpPr>
        <p:spPr>
          <a:xfrm flipV="1">
            <a:off x="5774099" y="256614"/>
            <a:ext cx="499466" cy="1499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6574CBC3-4831-994E-95B4-4F0FB32E51C1}"/>
              </a:ext>
            </a:extLst>
          </p:cNvPr>
          <p:cNvCxnSpPr>
            <a:cxnSpLocks/>
          </p:cNvCxnSpPr>
          <p:nvPr/>
        </p:nvCxnSpPr>
        <p:spPr>
          <a:xfrm>
            <a:off x="5774099" y="746554"/>
            <a:ext cx="503452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6" name="직사각형 84">
            <a:extLst>
              <a:ext uri="{FF2B5EF4-FFF2-40B4-BE49-F238E27FC236}">
                <a16:creationId xmlns:a16="http://schemas.microsoft.com/office/drawing/2014/main" id="{D3A4CA00-C677-3F4A-A8FB-5470AFD5DAB5}"/>
              </a:ext>
            </a:extLst>
          </p:cNvPr>
          <p:cNvSpPr/>
          <p:nvPr/>
        </p:nvSpPr>
        <p:spPr>
          <a:xfrm rot="5400000">
            <a:off x="5663784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7213F4BD-F104-0B42-B826-7586931040C6}"/>
              </a:ext>
            </a:extLst>
          </p:cNvPr>
          <p:cNvGrpSpPr/>
          <p:nvPr/>
        </p:nvGrpSpPr>
        <p:grpSpPr>
          <a:xfrm>
            <a:off x="5693093" y="966629"/>
            <a:ext cx="649724" cy="142769"/>
            <a:chOff x="1099137" y="1590312"/>
            <a:chExt cx="1155064" cy="253811"/>
          </a:xfrm>
        </p:grpSpPr>
        <p:sp>
          <p:nvSpPr>
            <p:cNvPr id="992" name="타원 91">
              <a:extLst>
                <a:ext uri="{FF2B5EF4-FFF2-40B4-BE49-F238E27FC236}">
                  <a16:creationId xmlns:a16="http://schemas.microsoft.com/office/drawing/2014/main" id="{59EA7054-F6B1-D34C-93EE-D986ADDE1BEB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0BF55116-59DC-6649-8398-7474763F213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4" name="Triangle 993">
              <a:extLst>
                <a:ext uri="{FF2B5EF4-FFF2-40B4-BE49-F238E27FC236}">
                  <a16:creationId xmlns:a16="http://schemas.microsoft.com/office/drawing/2014/main" id="{E47435D8-394D-2A41-85CB-57C7551007A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BB0A6226-2C14-7C4A-B799-D9F12937650C}"/>
              </a:ext>
            </a:extLst>
          </p:cNvPr>
          <p:cNvGrpSpPr/>
          <p:nvPr/>
        </p:nvGrpSpPr>
        <p:grpSpPr>
          <a:xfrm>
            <a:off x="5705846" y="1210849"/>
            <a:ext cx="649723" cy="142769"/>
            <a:chOff x="1123711" y="2024483"/>
            <a:chExt cx="1155063" cy="253811"/>
          </a:xfrm>
        </p:grpSpPr>
        <p:sp>
          <p:nvSpPr>
            <p:cNvPr id="989" name="타원 92">
              <a:extLst>
                <a:ext uri="{FF2B5EF4-FFF2-40B4-BE49-F238E27FC236}">
                  <a16:creationId xmlns:a16="http://schemas.microsoft.com/office/drawing/2014/main" id="{4FB02323-2950-4C4B-8E02-1B7CB2AAAEF8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17F7AD82-5964-AC48-962D-581729F5EC3C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1" name="Triangle 990">
              <a:extLst>
                <a:ext uri="{FF2B5EF4-FFF2-40B4-BE49-F238E27FC236}">
                  <a16:creationId xmlns:a16="http://schemas.microsoft.com/office/drawing/2014/main" id="{9F6CC84C-1EED-7141-9BC5-D9E56008CE5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21DF5C57-EF66-EE4D-8525-A0D59BB7BDE1}"/>
              </a:ext>
            </a:extLst>
          </p:cNvPr>
          <p:cNvGrpSpPr/>
          <p:nvPr/>
        </p:nvGrpSpPr>
        <p:grpSpPr>
          <a:xfrm>
            <a:off x="5706916" y="1455070"/>
            <a:ext cx="649723" cy="142769"/>
            <a:chOff x="1123711" y="2458653"/>
            <a:chExt cx="1155063" cy="253811"/>
          </a:xfrm>
        </p:grpSpPr>
        <p:sp>
          <p:nvSpPr>
            <p:cNvPr id="986" name="타원 93">
              <a:extLst>
                <a:ext uri="{FF2B5EF4-FFF2-40B4-BE49-F238E27FC236}">
                  <a16:creationId xmlns:a16="http://schemas.microsoft.com/office/drawing/2014/main" id="{73A4113A-23DE-C54C-9715-2B09ACF3AF3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80EF5844-E48C-D745-B105-05E9408CE7AA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88" name="Triangle 987">
              <a:extLst>
                <a:ext uri="{FF2B5EF4-FFF2-40B4-BE49-F238E27FC236}">
                  <a16:creationId xmlns:a16="http://schemas.microsoft.com/office/drawing/2014/main" id="{FBECAEEC-DB4C-3740-B10F-97E3B2CE270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2055E620-4090-E84B-8859-9641934A1663}"/>
              </a:ext>
            </a:extLst>
          </p:cNvPr>
          <p:cNvCxnSpPr>
            <a:cxnSpLocks/>
          </p:cNvCxnSpPr>
          <p:nvPr/>
        </p:nvCxnSpPr>
        <p:spPr>
          <a:xfrm>
            <a:off x="5778285" y="1038013"/>
            <a:ext cx="49204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1EFB4DBA-D416-554A-ACE4-B09E060846FF}"/>
              </a:ext>
            </a:extLst>
          </p:cNvPr>
          <p:cNvCxnSpPr>
            <a:cxnSpLocks/>
          </p:cNvCxnSpPr>
          <p:nvPr/>
        </p:nvCxnSpPr>
        <p:spPr>
          <a:xfrm>
            <a:off x="5777704" y="1526353"/>
            <a:ext cx="496785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7" name="직사각형 84">
            <a:extLst>
              <a:ext uri="{FF2B5EF4-FFF2-40B4-BE49-F238E27FC236}">
                <a16:creationId xmlns:a16="http://schemas.microsoft.com/office/drawing/2014/main" id="{AEEC27DE-9F71-7944-A56F-E9516F85DCD9}"/>
              </a:ext>
            </a:extLst>
          </p:cNvPr>
          <p:cNvSpPr/>
          <p:nvPr/>
        </p:nvSpPr>
        <p:spPr>
          <a:xfrm rot="5400000">
            <a:off x="5663784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5D9AD9DF-AB21-164B-9055-B1C4383F0175}"/>
              </a:ext>
            </a:extLst>
          </p:cNvPr>
          <p:cNvGrpSpPr/>
          <p:nvPr/>
        </p:nvGrpSpPr>
        <p:grpSpPr>
          <a:xfrm>
            <a:off x="5695298" y="1988233"/>
            <a:ext cx="649724" cy="142769"/>
            <a:chOff x="1099137" y="1590312"/>
            <a:chExt cx="1155064" cy="253811"/>
          </a:xfrm>
        </p:grpSpPr>
        <p:sp>
          <p:nvSpPr>
            <p:cNvPr id="973" name="타원 91">
              <a:extLst>
                <a:ext uri="{FF2B5EF4-FFF2-40B4-BE49-F238E27FC236}">
                  <a16:creationId xmlns:a16="http://schemas.microsoft.com/office/drawing/2014/main" id="{84E7C28A-0C25-624D-964B-3F9D5F64D85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527A2443-251D-834F-8B28-FCB9DCEC052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5" name="Triangle 974">
              <a:extLst>
                <a:ext uri="{FF2B5EF4-FFF2-40B4-BE49-F238E27FC236}">
                  <a16:creationId xmlns:a16="http://schemas.microsoft.com/office/drawing/2014/main" id="{D35EC806-59EC-DE4D-86CC-53FD2FF61D8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19BD994B-FE2A-BE40-9C52-B5D33EBFAA3B}"/>
              </a:ext>
            </a:extLst>
          </p:cNvPr>
          <p:cNvGrpSpPr/>
          <p:nvPr/>
        </p:nvGrpSpPr>
        <p:grpSpPr>
          <a:xfrm>
            <a:off x="5710389" y="1741495"/>
            <a:ext cx="649723" cy="142769"/>
            <a:chOff x="1123711" y="2024483"/>
            <a:chExt cx="1155063" cy="253811"/>
          </a:xfrm>
        </p:grpSpPr>
        <p:sp>
          <p:nvSpPr>
            <p:cNvPr id="970" name="타원 92">
              <a:extLst>
                <a:ext uri="{FF2B5EF4-FFF2-40B4-BE49-F238E27FC236}">
                  <a16:creationId xmlns:a16="http://schemas.microsoft.com/office/drawing/2014/main" id="{6E483656-9667-5741-A04A-5B617F7E5E77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A65851A0-A4A9-2D40-84E0-2627B9C1EDE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2" name="Triangle 971">
              <a:extLst>
                <a:ext uri="{FF2B5EF4-FFF2-40B4-BE49-F238E27FC236}">
                  <a16:creationId xmlns:a16="http://schemas.microsoft.com/office/drawing/2014/main" id="{1F3C6D6F-035C-1C42-BBA8-71D41479C545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4B284EA2-A722-F647-BF90-E9EBE57073FE}"/>
              </a:ext>
            </a:extLst>
          </p:cNvPr>
          <p:cNvGrpSpPr/>
          <p:nvPr/>
        </p:nvGrpSpPr>
        <p:grpSpPr>
          <a:xfrm>
            <a:off x="5706916" y="2234970"/>
            <a:ext cx="649723" cy="142769"/>
            <a:chOff x="1123711" y="2458653"/>
            <a:chExt cx="1155063" cy="253811"/>
          </a:xfrm>
        </p:grpSpPr>
        <p:sp>
          <p:nvSpPr>
            <p:cNvPr id="967" name="타원 93">
              <a:extLst>
                <a:ext uri="{FF2B5EF4-FFF2-40B4-BE49-F238E27FC236}">
                  <a16:creationId xmlns:a16="http://schemas.microsoft.com/office/drawing/2014/main" id="{00E7014A-5008-2044-94E8-4927BB362E4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A67EC133-F6A4-9847-B987-70F5232C4EB0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69" name="Triangle 968">
              <a:extLst>
                <a:ext uri="{FF2B5EF4-FFF2-40B4-BE49-F238E27FC236}">
                  <a16:creationId xmlns:a16="http://schemas.microsoft.com/office/drawing/2014/main" id="{5F935136-F6BC-404E-93F0-6C2DB9B4DAEC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BE588505-EC78-084B-B81E-A06D35C773A9}"/>
              </a:ext>
            </a:extLst>
          </p:cNvPr>
          <p:cNvCxnSpPr>
            <a:cxnSpLocks/>
          </p:cNvCxnSpPr>
          <p:nvPr/>
        </p:nvCxnSpPr>
        <p:spPr>
          <a:xfrm>
            <a:off x="5777704" y="1812879"/>
            <a:ext cx="50214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31A6465C-BEB9-6846-AF34-492CE23AF395}"/>
              </a:ext>
            </a:extLst>
          </p:cNvPr>
          <p:cNvCxnSpPr>
            <a:cxnSpLocks/>
          </p:cNvCxnSpPr>
          <p:nvPr/>
        </p:nvCxnSpPr>
        <p:spPr>
          <a:xfrm>
            <a:off x="5774099" y="2306355"/>
            <a:ext cx="502176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8" name="직사각형 84">
            <a:extLst>
              <a:ext uri="{FF2B5EF4-FFF2-40B4-BE49-F238E27FC236}">
                <a16:creationId xmlns:a16="http://schemas.microsoft.com/office/drawing/2014/main" id="{3E4DAD10-D3F0-8F4A-BD46-B7E15CB77A09}"/>
              </a:ext>
            </a:extLst>
          </p:cNvPr>
          <p:cNvSpPr/>
          <p:nvPr/>
        </p:nvSpPr>
        <p:spPr>
          <a:xfrm rot="5400000">
            <a:off x="5663784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DE3A074C-3CD5-8A44-BFFD-ADAC42221470}"/>
              </a:ext>
            </a:extLst>
          </p:cNvPr>
          <p:cNvGrpSpPr/>
          <p:nvPr/>
        </p:nvGrpSpPr>
        <p:grpSpPr>
          <a:xfrm>
            <a:off x="5696952" y="3016939"/>
            <a:ext cx="649724" cy="142769"/>
            <a:chOff x="1099137" y="1590312"/>
            <a:chExt cx="1155064" cy="253811"/>
          </a:xfrm>
        </p:grpSpPr>
        <p:sp>
          <p:nvSpPr>
            <p:cNvPr id="954" name="타원 91">
              <a:extLst>
                <a:ext uri="{FF2B5EF4-FFF2-40B4-BE49-F238E27FC236}">
                  <a16:creationId xmlns:a16="http://schemas.microsoft.com/office/drawing/2014/main" id="{40967380-4CBA-E948-BE26-CE2CE51A471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3C6D3366-78A2-4A45-B6B6-AF691EAA6D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6" name="Triangle 955">
              <a:extLst>
                <a:ext uri="{FF2B5EF4-FFF2-40B4-BE49-F238E27FC236}">
                  <a16:creationId xmlns:a16="http://schemas.microsoft.com/office/drawing/2014/main" id="{AC943081-1DFF-AA44-B0F4-07D27FE2CAF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0" name="Group 939">
            <a:extLst>
              <a:ext uri="{FF2B5EF4-FFF2-40B4-BE49-F238E27FC236}">
                <a16:creationId xmlns:a16="http://schemas.microsoft.com/office/drawing/2014/main" id="{806E7717-5F58-7547-8B16-40EEE2748CD0}"/>
              </a:ext>
            </a:extLst>
          </p:cNvPr>
          <p:cNvGrpSpPr/>
          <p:nvPr/>
        </p:nvGrpSpPr>
        <p:grpSpPr>
          <a:xfrm>
            <a:off x="5706916" y="2772509"/>
            <a:ext cx="649723" cy="142769"/>
            <a:chOff x="1123711" y="2024483"/>
            <a:chExt cx="1155063" cy="253811"/>
          </a:xfrm>
        </p:grpSpPr>
        <p:sp>
          <p:nvSpPr>
            <p:cNvPr id="951" name="타원 92">
              <a:extLst>
                <a:ext uri="{FF2B5EF4-FFF2-40B4-BE49-F238E27FC236}">
                  <a16:creationId xmlns:a16="http://schemas.microsoft.com/office/drawing/2014/main" id="{46544AC2-9920-C849-B634-D21E057B456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A22FA340-6F2E-684E-A690-BBBFD4A6CB0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3" name="Triangle 952">
              <a:extLst>
                <a:ext uri="{FF2B5EF4-FFF2-40B4-BE49-F238E27FC236}">
                  <a16:creationId xmlns:a16="http://schemas.microsoft.com/office/drawing/2014/main" id="{1BF67305-FEDF-F64A-822C-D7362F954ECE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BAB9D29-BE1E-B74F-9F09-8A9E70B99FB2}"/>
              </a:ext>
            </a:extLst>
          </p:cNvPr>
          <p:cNvGrpSpPr/>
          <p:nvPr/>
        </p:nvGrpSpPr>
        <p:grpSpPr>
          <a:xfrm>
            <a:off x="5706916" y="2528080"/>
            <a:ext cx="649723" cy="142769"/>
            <a:chOff x="1123711" y="2458653"/>
            <a:chExt cx="1155063" cy="253811"/>
          </a:xfrm>
        </p:grpSpPr>
        <p:sp>
          <p:nvSpPr>
            <p:cNvPr id="948" name="타원 93">
              <a:extLst>
                <a:ext uri="{FF2B5EF4-FFF2-40B4-BE49-F238E27FC236}">
                  <a16:creationId xmlns:a16="http://schemas.microsoft.com/office/drawing/2014/main" id="{9D9E18B2-3D1A-784C-B0BB-2AE8D9DD77B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B1A4869B-729C-0D40-AC2F-55CD8C25253D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0" name="Triangle 949">
              <a:extLst>
                <a:ext uri="{FF2B5EF4-FFF2-40B4-BE49-F238E27FC236}">
                  <a16:creationId xmlns:a16="http://schemas.microsoft.com/office/drawing/2014/main" id="{B2CFA53E-13B2-E145-A8D7-01C441C6201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303C1CA7-42EC-DB42-BE7E-36FCB59C3C45}"/>
              </a:ext>
            </a:extLst>
          </p:cNvPr>
          <p:cNvCxnSpPr>
            <a:cxnSpLocks/>
          </p:cNvCxnSpPr>
          <p:nvPr/>
        </p:nvCxnSpPr>
        <p:spPr>
          <a:xfrm>
            <a:off x="5777704" y="2599465"/>
            <a:ext cx="49678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ABAEE7D8-86D2-4D4B-A9A0-CD7ACB565BA5}"/>
              </a:ext>
            </a:extLst>
          </p:cNvPr>
          <p:cNvCxnSpPr>
            <a:cxnSpLocks/>
          </p:cNvCxnSpPr>
          <p:nvPr/>
        </p:nvCxnSpPr>
        <p:spPr>
          <a:xfrm>
            <a:off x="577978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직사각형 84">
            <a:extLst>
              <a:ext uri="{FF2B5EF4-FFF2-40B4-BE49-F238E27FC236}">
                <a16:creationId xmlns:a16="http://schemas.microsoft.com/office/drawing/2014/main" id="{BAABA730-D469-5D49-B6A9-B7CD4567533B}"/>
              </a:ext>
            </a:extLst>
          </p:cNvPr>
          <p:cNvSpPr/>
          <p:nvPr/>
        </p:nvSpPr>
        <p:spPr>
          <a:xfrm rot="5400000">
            <a:off x="5663784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5F1F27D1-1140-3844-8CEE-609C36871448}"/>
              </a:ext>
            </a:extLst>
          </p:cNvPr>
          <p:cNvGrpSpPr/>
          <p:nvPr/>
        </p:nvGrpSpPr>
        <p:grpSpPr>
          <a:xfrm>
            <a:off x="5693093" y="3306329"/>
            <a:ext cx="649724" cy="142769"/>
            <a:chOff x="1099137" y="1590312"/>
            <a:chExt cx="1155064" cy="253811"/>
          </a:xfrm>
        </p:grpSpPr>
        <p:sp>
          <p:nvSpPr>
            <p:cNvPr id="935" name="타원 91">
              <a:extLst>
                <a:ext uri="{FF2B5EF4-FFF2-40B4-BE49-F238E27FC236}">
                  <a16:creationId xmlns:a16="http://schemas.microsoft.com/office/drawing/2014/main" id="{511A274E-9BA0-EC45-84E8-F513346EDE1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90358BFD-C299-2A41-A310-A0A21AC3E46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7" name="Triangle 936">
              <a:extLst>
                <a:ext uri="{FF2B5EF4-FFF2-40B4-BE49-F238E27FC236}">
                  <a16:creationId xmlns:a16="http://schemas.microsoft.com/office/drawing/2014/main" id="{53DD8589-A873-574A-BEAB-95B90F2F7F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112CA5D1-30EB-3648-8582-7C8A76C1A42A}"/>
              </a:ext>
            </a:extLst>
          </p:cNvPr>
          <p:cNvGrpSpPr/>
          <p:nvPr/>
        </p:nvGrpSpPr>
        <p:grpSpPr>
          <a:xfrm>
            <a:off x="5706916" y="3794771"/>
            <a:ext cx="649723" cy="142769"/>
            <a:chOff x="1123711" y="2458653"/>
            <a:chExt cx="1155063" cy="253811"/>
          </a:xfrm>
        </p:grpSpPr>
        <p:sp>
          <p:nvSpPr>
            <p:cNvPr id="932" name="타원 93">
              <a:extLst>
                <a:ext uri="{FF2B5EF4-FFF2-40B4-BE49-F238E27FC236}">
                  <a16:creationId xmlns:a16="http://schemas.microsoft.com/office/drawing/2014/main" id="{1BFFE361-8622-3249-8AE0-557F1D18C1F5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B0046F8F-C2F1-C647-8DCD-425B083C10C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4" name="Triangle 933">
              <a:extLst>
                <a:ext uri="{FF2B5EF4-FFF2-40B4-BE49-F238E27FC236}">
                  <a16:creationId xmlns:a16="http://schemas.microsoft.com/office/drawing/2014/main" id="{86CF2B6B-428D-244C-9B43-013293947763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EA487A26-7C2B-5D4C-9C09-E91E0A759E18}"/>
              </a:ext>
            </a:extLst>
          </p:cNvPr>
          <p:cNvGrpSpPr/>
          <p:nvPr/>
        </p:nvGrpSpPr>
        <p:grpSpPr>
          <a:xfrm>
            <a:off x="5694405" y="3550550"/>
            <a:ext cx="649724" cy="142769"/>
            <a:chOff x="1099137" y="1590312"/>
            <a:chExt cx="1155064" cy="253811"/>
          </a:xfrm>
        </p:grpSpPr>
        <p:sp>
          <p:nvSpPr>
            <p:cNvPr id="929" name="타원 91">
              <a:extLst>
                <a:ext uri="{FF2B5EF4-FFF2-40B4-BE49-F238E27FC236}">
                  <a16:creationId xmlns:a16="http://schemas.microsoft.com/office/drawing/2014/main" id="{02A61568-4999-0942-8454-EDAEB2647B0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EBAD3F56-E6DA-CB49-A5C2-D7CB48A5449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1" name="Triangle 930">
              <a:extLst>
                <a:ext uri="{FF2B5EF4-FFF2-40B4-BE49-F238E27FC236}">
                  <a16:creationId xmlns:a16="http://schemas.microsoft.com/office/drawing/2014/main" id="{F3B28782-AE74-A946-80BD-500DD149D8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7E8A3A42-0C37-0141-8BC0-856955A81F57}"/>
              </a:ext>
            </a:extLst>
          </p:cNvPr>
          <p:cNvCxnSpPr>
            <a:cxnSpLocks/>
          </p:cNvCxnSpPr>
          <p:nvPr/>
        </p:nvCxnSpPr>
        <p:spPr>
          <a:xfrm>
            <a:off x="5777999" y="33777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E190C3E-259D-F042-AB4C-25DE265C6F17}"/>
              </a:ext>
            </a:extLst>
          </p:cNvPr>
          <p:cNvCxnSpPr>
            <a:cxnSpLocks/>
          </p:cNvCxnSpPr>
          <p:nvPr/>
        </p:nvCxnSpPr>
        <p:spPr>
          <a:xfrm>
            <a:off x="5777704" y="3866155"/>
            <a:ext cx="49857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0" name="직사각형 84">
            <a:extLst>
              <a:ext uri="{FF2B5EF4-FFF2-40B4-BE49-F238E27FC236}">
                <a16:creationId xmlns:a16="http://schemas.microsoft.com/office/drawing/2014/main" id="{94633557-7D39-D947-8991-14C4C03148A5}"/>
              </a:ext>
            </a:extLst>
          </p:cNvPr>
          <p:cNvSpPr/>
          <p:nvPr/>
        </p:nvSpPr>
        <p:spPr>
          <a:xfrm rot="5400000">
            <a:off x="5663784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56D03900-2372-DD4B-A156-2D2605619576}"/>
              </a:ext>
            </a:extLst>
          </p:cNvPr>
          <p:cNvGrpSpPr/>
          <p:nvPr/>
        </p:nvGrpSpPr>
        <p:grpSpPr>
          <a:xfrm>
            <a:off x="5693093" y="4086229"/>
            <a:ext cx="649724" cy="142769"/>
            <a:chOff x="1099137" y="1590312"/>
            <a:chExt cx="1155064" cy="253811"/>
          </a:xfrm>
        </p:grpSpPr>
        <p:sp>
          <p:nvSpPr>
            <p:cNvPr id="916" name="타원 91">
              <a:extLst>
                <a:ext uri="{FF2B5EF4-FFF2-40B4-BE49-F238E27FC236}">
                  <a16:creationId xmlns:a16="http://schemas.microsoft.com/office/drawing/2014/main" id="{98216AB4-B035-2045-9AB0-8464ED9C2E3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4044C425-89F0-D746-B533-4978EF4069D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8" name="Triangle 917">
              <a:extLst>
                <a:ext uri="{FF2B5EF4-FFF2-40B4-BE49-F238E27FC236}">
                  <a16:creationId xmlns:a16="http://schemas.microsoft.com/office/drawing/2014/main" id="{CC7C05AF-35AE-6E4A-8965-C65EE1D7B47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2" name="Group 901">
            <a:extLst>
              <a:ext uri="{FF2B5EF4-FFF2-40B4-BE49-F238E27FC236}">
                <a16:creationId xmlns:a16="http://schemas.microsoft.com/office/drawing/2014/main" id="{0C84EA76-E804-CE45-B5E9-B2E11CA9EA74}"/>
              </a:ext>
            </a:extLst>
          </p:cNvPr>
          <p:cNvGrpSpPr/>
          <p:nvPr/>
        </p:nvGrpSpPr>
        <p:grpSpPr>
          <a:xfrm>
            <a:off x="5709214" y="4330124"/>
            <a:ext cx="649723" cy="142769"/>
            <a:chOff x="1123711" y="2458653"/>
            <a:chExt cx="1155063" cy="253811"/>
          </a:xfrm>
        </p:grpSpPr>
        <p:sp>
          <p:nvSpPr>
            <p:cNvPr id="913" name="타원 93">
              <a:extLst>
                <a:ext uri="{FF2B5EF4-FFF2-40B4-BE49-F238E27FC236}">
                  <a16:creationId xmlns:a16="http://schemas.microsoft.com/office/drawing/2014/main" id="{2A116DF6-605D-C349-AC49-BF9762492AB3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9FC3093E-397F-7040-952E-A8666184F3A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5" name="Triangle 914">
              <a:extLst>
                <a:ext uri="{FF2B5EF4-FFF2-40B4-BE49-F238E27FC236}">
                  <a16:creationId xmlns:a16="http://schemas.microsoft.com/office/drawing/2014/main" id="{7890F636-861D-1346-A19D-8F860C732738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3491560-8F0E-C340-9A93-1881CC294279}"/>
              </a:ext>
            </a:extLst>
          </p:cNvPr>
          <p:cNvGrpSpPr/>
          <p:nvPr/>
        </p:nvGrpSpPr>
        <p:grpSpPr>
          <a:xfrm>
            <a:off x="5694405" y="4574020"/>
            <a:ext cx="649724" cy="142769"/>
            <a:chOff x="1099137" y="1590312"/>
            <a:chExt cx="1155064" cy="253811"/>
          </a:xfrm>
        </p:grpSpPr>
        <p:sp>
          <p:nvSpPr>
            <p:cNvPr id="910" name="타원 91">
              <a:extLst>
                <a:ext uri="{FF2B5EF4-FFF2-40B4-BE49-F238E27FC236}">
                  <a16:creationId xmlns:a16="http://schemas.microsoft.com/office/drawing/2014/main" id="{2F0B7CBF-EDAE-0B40-8E27-FDF423B3414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D754920A-4E58-394B-983A-ED77E9455862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2" name="Triangle 911">
              <a:extLst>
                <a:ext uri="{FF2B5EF4-FFF2-40B4-BE49-F238E27FC236}">
                  <a16:creationId xmlns:a16="http://schemas.microsoft.com/office/drawing/2014/main" id="{8466C0A3-E766-E141-9874-6D0B26DDE82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BCD27737-DE6C-8A4E-B95C-35E2D05AAC1B}"/>
              </a:ext>
            </a:extLst>
          </p:cNvPr>
          <p:cNvCxnSpPr>
            <a:cxnSpLocks/>
          </p:cNvCxnSpPr>
          <p:nvPr/>
        </p:nvCxnSpPr>
        <p:spPr>
          <a:xfrm>
            <a:off x="5777999" y="41576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BF3D020B-55DE-1B44-8211-99652A61EBCF}"/>
              </a:ext>
            </a:extLst>
          </p:cNvPr>
          <p:cNvCxnSpPr>
            <a:cxnSpLocks/>
          </p:cNvCxnSpPr>
          <p:nvPr/>
        </p:nvCxnSpPr>
        <p:spPr>
          <a:xfrm>
            <a:off x="5779784" y="4645404"/>
            <a:ext cx="494704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직사각형 84">
            <a:extLst>
              <a:ext uri="{FF2B5EF4-FFF2-40B4-BE49-F238E27FC236}">
                <a16:creationId xmlns:a16="http://schemas.microsoft.com/office/drawing/2014/main" id="{5B4C4E1C-D736-4C49-A56A-D4E62079C019}"/>
              </a:ext>
            </a:extLst>
          </p:cNvPr>
          <p:cNvSpPr/>
          <p:nvPr/>
        </p:nvSpPr>
        <p:spPr>
          <a:xfrm rot="5400000">
            <a:off x="5663784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2" name="Group 881">
            <a:extLst>
              <a:ext uri="{FF2B5EF4-FFF2-40B4-BE49-F238E27FC236}">
                <a16:creationId xmlns:a16="http://schemas.microsoft.com/office/drawing/2014/main" id="{7FCA4D60-90BB-624F-9512-C7E2280066C8}"/>
              </a:ext>
            </a:extLst>
          </p:cNvPr>
          <p:cNvGrpSpPr/>
          <p:nvPr/>
        </p:nvGrpSpPr>
        <p:grpSpPr>
          <a:xfrm>
            <a:off x="5693093" y="5115117"/>
            <a:ext cx="649724" cy="142769"/>
            <a:chOff x="1099137" y="1590312"/>
            <a:chExt cx="1155064" cy="253811"/>
          </a:xfrm>
        </p:grpSpPr>
        <p:sp>
          <p:nvSpPr>
            <p:cNvPr id="897" name="타원 91">
              <a:extLst>
                <a:ext uri="{FF2B5EF4-FFF2-40B4-BE49-F238E27FC236}">
                  <a16:creationId xmlns:a16="http://schemas.microsoft.com/office/drawing/2014/main" id="{DC0FC689-9A4F-E944-9B04-63CAD979ACF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6ABB5CA3-6482-4546-BDAB-F02FD1639FD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9" name="Triangle 898">
              <a:extLst>
                <a:ext uri="{FF2B5EF4-FFF2-40B4-BE49-F238E27FC236}">
                  <a16:creationId xmlns:a16="http://schemas.microsoft.com/office/drawing/2014/main" id="{16AEE3F6-428C-4F42-953F-0675ED3BAE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3" name="Group 882">
            <a:extLst>
              <a:ext uri="{FF2B5EF4-FFF2-40B4-BE49-F238E27FC236}">
                <a16:creationId xmlns:a16="http://schemas.microsoft.com/office/drawing/2014/main" id="{F696535E-09CD-714C-BDF9-07181A7B8097}"/>
              </a:ext>
            </a:extLst>
          </p:cNvPr>
          <p:cNvGrpSpPr/>
          <p:nvPr/>
        </p:nvGrpSpPr>
        <p:grpSpPr>
          <a:xfrm>
            <a:off x="5709214" y="4876315"/>
            <a:ext cx="649723" cy="142769"/>
            <a:chOff x="1123711" y="2458653"/>
            <a:chExt cx="1155063" cy="253811"/>
          </a:xfrm>
        </p:grpSpPr>
        <p:sp>
          <p:nvSpPr>
            <p:cNvPr id="894" name="타원 93">
              <a:extLst>
                <a:ext uri="{FF2B5EF4-FFF2-40B4-BE49-F238E27FC236}">
                  <a16:creationId xmlns:a16="http://schemas.microsoft.com/office/drawing/2014/main" id="{A701E792-4268-A64D-8001-E40FE1CC17C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6D6298C7-6CC4-D141-8024-8E94121BACE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6" name="Triangle 895">
              <a:extLst>
                <a:ext uri="{FF2B5EF4-FFF2-40B4-BE49-F238E27FC236}">
                  <a16:creationId xmlns:a16="http://schemas.microsoft.com/office/drawing/2014/main" id="{793405B2-8751-8A46-8529-100D00CB255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BCA4728E-234E-2048-B088-B113B95FA75C}"/>
              </a:ext>
            </a:extLst>
          </p:cNvPr>
          <p:cNvGrpSpPr/>
          <p:nvPr/>
        </p:nvGrpSpPr>
        <p:grpSpPr>
          <a:xfrm>
            <a:off x="5694405" y="5353920"/>
            <a:ext cx="649724" cy="142769"/>
            <a:chOff x="1099137" y="1590312"/>
            <a:chExt cx="1155064" cy="253811"/>
          </a:xfrm>
        </p:grpSpPr>
        <p:sp>
          <p:nvSpPr>
            <p:cNvPr id="891" name="타원 91">
              <a:extLst>
                <a:ext uri="{FF2B5EF4-FFF2-40B4-BE49-F238E27FC236}">
                  <a16:creationId xmlns:a16="http://schemas.microsoft.com/office/drawing/2014/main" id="{C60E39FA-A1F6-7342-BD35-0AA547F7CF7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FB97331-4869-A64E-94BF-19B2A31C33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3" name="Triangle 892">
              <a:extLst>
                <a:ext uri="{FF2B5EF4-FFF2-40B4-BE49-F238E27FC236}">
                  <a16:creationId xmlns:a16="http://schemas.microsoft.com/office/drawing/2014/main" id="{FCF42D23-7BCC-8340-AAA3-3A6490A2A34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5AF7EF9E-7102-E942-A954-FB4692BF8BF2}"/>
              </a:ext>
            </a:extLst>
          </p:cNvPr>
          <p:cNvCxnSpPr>
            <a:cxnSpLocks/>
          </p:cNvCxnSpPr>
          <p:nvPr/>
        </p:nvCxnSpPr>
        <p:spPr>
          <a:xfrm>
            <a:off x="5777704" y="4947700"/>
            <a:ext cx="49857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FC5AA6B6-A392-4E49-B286-CB9FFD48FC07}"/>
              </a:ext>
            </a:extLst>
          </p:cNvPr>
          <p:cNvCxnSpPr>
            <a:cxnSpLocks/>
          </p:cNvCxnSpPr>
          <p:nvPr/>
        </p:nvCxnSpPr>
        <p:spPr>
          <a:xfrm>
            <a:off x="5777999" y="5425304"/>
            <a:ext cx="496490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2" name="직사각형 84">
            <a:extLst>
              <a:ext uri="{FF2B5EF4-FFF2-40B4-BE49-F238E27FC236}">
                <a16:creationId xmlns:a16="http://schemas.microsoft.com/office/drawing/2014/main" id="{AEBC33E2-72E9-3642-AD85-7294F915B4EC}"/>
              </a:ext>
            </a:extLst>
          </p:cNvPr>
          <p:cNvSpPr/>
          <p:nvPr/>
        </p:nvSpPr>
        <p:spPr>
          <a:xfrm rot="5400000">
            <a:off x="5663784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5704A936-5902-9647-9116-A2C78971AD38}"/>
              </a:ext>
            </a:extLst>
          </p:cNvPr>
          <p:cNvGrpSpPr/>
          <p:nvPr/>
        </p:nvGrpSpPr>
        <p:grpSpPr>
          <a:xfrm>
            <a:off x="5693093" y="5890163"/>
            <a:ext cx="649724" cy="142769"/>
            <a:chOff x="1099137" y="1590312"/>
            <a:chExt cx="1155064" cy="253811"/>
          </a:xfrm>
        </p:grpSpPr>
        <p:sp>
          <p:nvSpPr>
            <p:cNvPr id="878" name="타원 91">
              <a:extLst>
                <a:ext uri="{FF2B5EF4-FFF2-40B4-BE49-F238E27FC236}">
                  <a16:creationId xmlns:a16="http://schemas.microsoft.com/office/drawing/2014/main" id="{45B4ACE7-2B3F-3E42-B8F3-5FB633B092F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3AE234DB-A567-A443-AC39-67DB1EC7280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80" name="Triangle 879">
              <a:extLst>
                <a:ext uri="{FF2B5EF4-FFF2-40B4-BE49-F238E27FC236}">
                  <a16:creationId xmlns:a16="http://schemas.microsoft.com/office/drawing/2014/main" id="{33683FA8-0C1A-8644-BB0C-D111BCBB0E5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32D9D816-8DF9-DE45-9324-2630C2798FF3}"/>
              </a:ext>
            </a:extLst>
          </p:cNvPr>
          <p:cNvGrpSpPr/>
          <p:nvPr/>
        </p:nvGrpSpPr>
        <p:grpSpPr>
          <a:xfrm>
            <a:off x="5693093" y="6133822"/>
            <a:ext cx="649724" cy="142769"/>
            <a:chOff x="1099137" y="1590312"/>
            <a:chExt cx="1155064" cy="253811"/>
          </a:xfrm>
        </p:grpSpPr>
        <p:sp>
          <p:nvSpPr>
            <p:cNvPr id="875" name="타원 91">
              <a:extLst>
                <a:ext uri="{FF2B5EF4-FFF2-40B4-BE49-F238E27FC236}">
                  <a16:creationId xmlns:a16="http://schemas.microsoft.com/office/drawing/2014/main" id="{B70D8747-5C3F-B940-9CE8-A0A89E9C62E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3D524C18-8F96-FA43-A0D7-8164B096FCA7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7" name="Triangle 876">
              <a:extLst>
                <a:ext uri="{FF2B5EF4-FFF2-40B4-BE49-F238E27FC236}">
                  <a16:creationId xmlns:a16="http://schemas.microsoft.com/office/drawing/2014/main" id="{D8AEC1BF-1E4F-F44E-B1CF-8A882F1DE22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A542035-06A2-CF48-9FF4-DD74BAEFA634}"/>
              </a:ext>
            </a:extLst>
          </p:cNvPr>
          <p:cNvGrpSpPr/>
          <p:nvPr/>
        </p:nvGrpSpPr>
        <p:grpSpPr>
          <a:xfrm>
            <a:off x="5693093" y="5646506"/>
            <a:ext cx="649724" cy="142769"/>
            <a:chOff x="1099137" y="1590312"/>
            <a:chExt cx="1155064" cy="253811"/>
          </a:xfrm>
        </p:grpSpPr>
        <p:sp>
          <p:nvSpPr>
            <p:cNvPr id="872" name="타원 91">
              <a:extLst>
                <a:ext uri="{FF2B5EF4-FFF2-40B4-BE49-F238E27FC236}">
                  <a16:creationId xmlns:a16="http://schemas.microsoft.com/office/drawing/2014/main" id="{D6EF69AA-E9D5-564D-8C22-E22A709C72E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764AB6D-FAA9-AD42-B43B-DCAF9F43ADA5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4" name="Triangle 873">
              <a:extLst>
                <a:ext uri="{FF2B5EF4-FFF2-40B4-BE49-F238E27FC236}">
                  <a16:creationId xmlns:a16="http://schemas.microsoft.com/office/drawing/2014/main" id="{7EB38407-5DB8-3749-9E5A-823F2888CF5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FA102057-0D51-A441-BABF-7799997E987D}"/>
              </a:ext>
            </a:extLst>
          </p:cNvPr>
          <p:cNvCxnSpPr>
            <a:cxnSpLocks/>
          </p:cNvCxnSpPr>
          <p:nvPr/>
        </p:nvCxnSpPr>
        <p:spPr>
          <a:xfrm>
            <a:off x="5776213" y="5717890"/>
            <a:ext cx="503634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FB9B5297-5197-BD4C-B20C-3A7C9D754461}"/>
              </a:ext>
            </a:extLst>
          </p:cNvPr>
          <p:cNvCxnSpPr>
            <a:cxnSpLocks/>
          </p:cNvCxnSpPr>
          <p:nvPr/>
        </p:nvCxnSpPr>
        <p:spPr>
          <a:xfrm>
            <a:off x="5777999" y="6205206"/>
            <a:ext cx="501848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직사각형 84">
            <a:extLst>
              <a:ext uri="{FF2B5EF4-FFF2-40B4-BE49-F238E27FC236}">
                <a16:creationId xmlns:a16="http://schemas.microsoft.com/office/drawing/2014/main" id="{13B78373-94C5-3743-B7B8-81AE93DEA6CC}"/>
              </a:ext>
            </a:extLst>
          </p:cNvPr>
          <p:cNvSpPr/>
          <p:nvPr/>
        </p:nvSpPr>
        <p:spPr>
          <a:xfrm rot="5400000">
            <a:off x="6514379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4" name="타원 91">
            <a:extLst>
              <a:ext uri="{FF2B5EF4-FFF2-40B4-BE49-F238E27FC236}">
                <a16:creationId xmlns:a16="http://schemas.microsoft.com/office/drawing/2014/main" id="{F053DD35-3AC3-2849-8FEC-496DF25B2C2E}"/>
              </a:ext>
            </a:extLst>
          </p:cNvPr>
          <p:cNvSpPr/>
          <p:nvPr/>
        </p:nvSpPr>
        <p:spPr>
          <a:xfrm rot="5400000">
            <a:off x="655565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5" name="타원 92">
            <a:extLst>
              <a:ext uri="{FF2B5EF4-FFF2-40B4-BE49-F238E27FC236}">
                <a16:creationId xmlns:a16="http://schemas.microsoft.com/office/drawing/2014/main" id="{CC3D4451-6FE9-3B4B-A80A-F8D92A24DAB3}"/>
              </a:ext>
            </a:extLst>
          </p:cNvPr>
          <p:cNvSpPr/>
          <p:nvPr/>
        </p:nvSpPr>
        <p:spPr>
          <a:xfrm rot="5400000">
            <a:off x="655565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타원 93">
            <a:extLst>
              <a:ext uri="{FF2B5EF4-FFF2-40B4-BE49-F238E27FC236}">
                <a16:creationId xmlns:a16="http://schemas.microsoft.com/office/drawing/2014/main" id="{EB9804BA-9937-D141-A155-F79CB8251B2F}"/>
              </a:ext>
            </a:extLst>
          </p:cNvPr>
          <p:cNvSpPr/>
          <p:nvPr/>
        </p:nvSpPr>
        <p:spPr>
          <a:xfrm rot="5400000">
            <a:off x="655565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C17D7ACF-F6C0-4E46-91A2-A26749BAC0C9}"/>
              </a:ext>
            </a:extLst>
          </p:cNvPr>
          <p:cNvSpPr/>
          <p:nvPr/>
        </p:nvSpPr>
        <p:spPr>
          <a:xfrm>
            <a:off x="679902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8" name="Triangle 1157">
            <a:extLst>
              <a:ext uri="{FF2B5EF4-FFF2-40B4-BE49-F238E27FC236}">
                <a16:creationId xmlns:a16="http://schemas.microsoft.com/office/drawing/2014/main" id="{59F1D524-3694-AF42-AF4F-F9C209A3AF2E}"/>
              </a:ext>
            </a:extLst>
          </p:cNvPr>
          <p:cNvSpPr/>
          <p:nvPr/>
        </p:nvSpPr>
        <p:spPr>
          <a:xfrm>
            <a:off x="704162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2DF33A78-AA8B-6743-9F5F-7B5A16D28048}"/>
              </a:ext>
            </a:extLst>
          </p:cNvPr>
          <p:cNvSpPr/>
          <p:nvPr/>
        </p:nvSpPr>
        <p:spPr>
          <a:xfrm>
            <a:off x="679902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0" name="Triangle 1159">
            <a:extLst>
              <a:ext uri="{FF2B5EF4-FFF2-40B4-BE49-F238E27FC236}">
                <a16:creationId xmlns:a16="http://schemas.microsoft.com/office/drawing/2014/main" id="{05538487-938D-C54F-86F2-301E0BD314CD}"/>
              </a:ext>
            </a:extLst>
          </p:cNvPr>
          <p:cNvSpPr/>
          <p:nvPr/>
        </p:nvSpPr>
        <p:spPr>
          <a:xfrm>
            <a:off x="704162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7F87148E-92CA-4B4A-AB6B-CC19B39C2AE2}"/>
              </a:ext>
            </a:extLst>
          </p:cNvPr>
          <p:cNvSpPr/>
          <p:nvPr/>
        </p:nvSpPr>
        <p:spPr>
          <a:xfrm>
            <a:off x="679902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2" name="Triangle 1161">
            <a:extLst>
              <a:ext uri="{FF2B5EF4-FFF2-40B4-BE49-F238E27FC236}">
                <a16:creationId xmlns:a16="http://schemas.microsoft.com/office/drawing/2014/main" id="{E2069E57-FEA9-FB41-B50C-1368E0CA0452}"/>
              </a:ext>
            </a:extLst>
          </p:cNvPr>
          <p:cNvSpPr/>
          <p:nvPr/>
        </p:nvSpPr>
        <p:spPr>
          <a:xfrm>
            <a:off x="704162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7E241DE5-5253-F440-B6B7-EEEA748E80CD}"/>
              </a:ext>
            </a:extLst>
          </p:cNvPr>
          <p:cNvCxnSpPr>
            <a:cxnSpLocks/>
          </p:cNvCxnSpPr>
          <p:nvPr/>
        </p:nvCxnSpPr>
        <p:spPr>
          <a:xfrm>
            <a:off x="6626494" y="258113"/>
            <a:ext cx="500142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9F9BA056-B176-2246-B839-BD4A6E9E1B0C}"/>
              </a:ext>
            </a:extLst>
          </p:cNvPr>
          <p:cNvCxnSpPr>
            <a:cxnSpLocks/>
          </p:cNvCxnSpPr>
          <p:nvPr/>
        </p:nvCxnSpPr>
        <p:spPr>
          <a:xfrm>
            <a:off x="6626494" y="502334"/>
            <a:ext cx="50014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4D22D37E-83EA-994E-A7CE-91508DCD267A}"/>
              </a:ext>
            </a:extLst>
          </p:cNvPr>
          <p:cNvCxnSpPr>
            <a:cxnSpLocks/>
          </p:cNvCxnSpPr>
          <p:nvPr/>
        </p:nvCxnSpPr>
        <p:spPr>
          <a:xfrm>
            <a:off x="6623695" y="746554"/>
            <a:ext cx="50090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03F066E5-AD2B-4C4E-84D4-79D2E8D5906F}"/>
              </a:ext>
            </a:extLst>
          </p:cNvPr>
          <p:cNvCxnSpPr>
            <a:cxnSpLocks/>
          </p:cNvCxnSpPr>
          <p:nvPr/>
        </p:nvCxnSpPr>
        <p:spPr>
          <a:xfrm flipH="1">
            <a:off x="6626495" y="503776"/>
            <a:ext cx="1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E661AC5D-F9A9-E349-9880-70AAC574609C}"/>
              </a:ext>
            </a:extLst>
          </p:cNvPr>
          <p:cNvCxnSpPr>
            <a:cxnSpLocks/>
          </p:cNvCxnSpPr>
          <p:nvPr/>
        </p:nvCxnSpPr>
        <p:spPr>
          <a:xfrm>
            <a:off x="7124428" y="260889"/>
            <a:ext cx="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직사각형 84">
            <a:extLst>
              <a:ext uri="{FF2B5EF4-FFF2-40B4-BE49-F238E27FC236}">
                <a16:creationId xmlns:a16="http://schemas.microsoft.com/office/drawing/2014/main" id="{2FD42962-E633-954D-BE6C-9C4AFB8EC822}"/>
              </a:ext>
            </a:extLst>
          </p:cNvPr>
          <p:cNvSpPr/>
          <p:nvPr/>
        </p:nvSpPr>
        <p:spPr>
          <a:xfrm rot="5400000">
            <a:off x="651437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96E4893-8637-A549-BBD1-C8C754A21B71}"/>
              </a:ext>
            </a:extLst>
          </p:cNvPr>
          <p:cNvGrpSpPr/>
          <p:nvPr/>
        </p:nvGrpSpPr>
        <p:grpSpPr>
          <a:xfrm>
            <a:off x="6543688" y="966629"/>
            <a:ext cx="649724" cy="142769"/>
            <a:chOff x="1099137" y="1590312"/>
            <a:chExt cx="1155064" cy="253811"/>
          </a:xfrm>
        </p:grpSpPr>
        <p:sp>
          <p:nvSpPr>
            <p:cNvPr id="1150" name="타원 91">
              <a:extLst>
                <a:ext uri="{FF2B5EF4-FFF2-40B4-BE49-F238E27FC236}">
                  <a16:creationId xmlns:a16="http://schemas.microsoft.com/office/drawing/2014/main" id="{2A914F1F-FBBA-C147-A15C-18C864B0E28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CF51E703-E709-224D-A96F-8DC45D6F54B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52" name="Triangle 1151">
              <a:extLst>
                <a:ext uri="{FF2B5EF4-FFF2-40B4-BE49-F238E27FC236}">
                  <a16:creationId xmlns:a16="http://schemas.microsoft.com/office/drawing/2014/main" id="{8830DF37-561A-524E-B372-6C7E28E3037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4B042318-99AD-4041-BF6E-DDA248E3BE64}"/>
              </a:ext>
            </a:extLst>
          </p:cNvPr>
          <p:cNvGrpSpPr/>
          <p:nvPr/>
        </p:nvGrpSpPr>
        <p:grpSpPr>
          <a:xfrm>
            <a:off x="6556441" y="1210849"/>
            <a:ext cx="649723" cy="142769"/>
            <a:chOff x="1123711" y="2024483"/>
            <a:chExt cx="1155063" cy="253811"/>
          </a:xfrm>
        </p:grpSpPr>
        <p:sp>
          <p:nvSpPr>
            <p:cNvPr id="1147" name="타원 92">
              <a:extLst>
                <a:ext uri="{FF2B5EF4-FFF2-40B4-BE49-F238E27FC236}">
                  <a16:creationId xmlns:a16="http://schemas.microsoft.com/office/drawing/2014/main" id="{84132DEB-A0E9-324F-8EFC-D6B245273B6E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B707B6B7-9D38-E740-8451-29723F4F811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9" name="Triangle 1148">
              <a:extLst>
                <a:ext uri="{FF2B5EF4-FFF2-40B4-BE49-F238E27FC236}">
                  <a16:creationId xmlns:a16="http://schemas.microsoft.com/office/drawing/2014/main" id="{285CCD25-9A1E-1245-9502-93AD58BE804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D1FD6D-4264-1749-99FC-C18D78346016}"/>
              </a:ext>
            </a:extLst>
          </p:cNvPr>
          <p:cNvGrpSpPr/>
          <p:nvPr/>
        </p:nvGrpSpPr>
        <p:grpSpPr>
          <a:xfrm>
            <a:off x="6557511" y="1455070"/>
            <a:ext cx="649723" cy="142769"/>
            <a:chOff x="1123711" y="2458653"/>
            <a:chExt cx="1155063" cy="253811"/>
          </a:xfrm>
        </p:grpSpPr>
        <p:sp>
          <p:nvSpPr>
            <p:cNvPr id="1144" name="타원 93">
              <a:extLst>
                <a:ext uri="{FF2B5EF4-FFF2-40B4-BE49-F238E27FC236}">
                  <a16:creationId xmlns:a16="http://schemas.microsoft.com/office/drawing/2014/main" id="{DA25CBF7-4143-E744-8ED3-6DC7237E5667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2C4445D1-081D-CF4E-A566-CFA04A146DF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6" name="Triangle 1145">
              <a:extLst>
                <a:ext uri="{FF2B5EF4-FFF2-40B4-BE49-F238E27FC236}">
                  <a16:creationId xmlns:a16="http://schemas.microsoft.com/office/drawing/2014/main" id="{8F6D6493-D643-9C4C-880A-F3F0A7922171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93BCE72-4745-8C4D-ADB1-02C7B70213B8}"/>
              </a:ext>
            </a:extLst>
          </p:cNvPr>
          <p:cNvCxnSpPr>
            <a:cxnSpLocks/>
          </p:cNvCxnSpPr>
          <p:nvPr/>
        </p:nvCxnSpPr>
        <p:spPr>
          <a:xfrm>
            <a:off x="6628105" y="1038013"/>
            <a:ext cx="49827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A11D4F46-68ED-2D4B-ABF8-F25F6ED27EC0}"/>
              </a:ext>
            </a:extLst>
          </p:cNvPr>
          <p:cNvCxnSpPr>
            <a:cxnSpLocks/>
          </p:cNvCxnSpPr>
          <p:nvPr/>
        </p:nvCxnSpPr>
        <p:spPr>
          <a:xfrm>
            <a:off x="6623695" y="1282234"/>
            <a:ext cx="5009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3C769565-D2A3-3048-B9EB-08787FC10432}"/>
              </a:ext>
            </a:extLst>
          </p:cNvPr>
          <p:cNvCxnSpPr>
            <a:cxnSpLocks/>
          </p:cNvCxnSpPr>
          <p:nvPr/>
        </p:nvCxnSpPr>
        <p:spPr>
          <a:xfrm>
            <a:off x="6628231" y="1526353"/>
            <a:ext cx="49815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2B666B4-686C-8340-A214-E98DB7487609}"/>
              </a:ext>
            </a:extLst>
          </p:cNvPr>
          <p:cNvCxnSpPr>
            <a:cxnSpLocks/>
          </p:cNvCxnSpPr>
          <p:nvPr/>
        </p:nvCxnSpPr>
        <p:spPr>
          <a:xfrm>
            <a:off x="6623695" y="127989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직사각형 84">
            <a:extLst>
              <a:ext uri="{FF2B5EF4-FFF2-40B4-BE49-F238E27FC236}">
                <a16:creationId xmlns:a16="http://schemas.microsoft.com/office/drawing/2014/main" id="{3E1AE8CF-E37A-4243-BCE4-EFDC362C1C60}"/>
              </a:ext>
            </a:extLst>
          </p:cNvPr>
          <p:cNvSpPr/>
          <p:nvPr/>
        </p:nvSpPr>
        <p:spPr>
          <a:xfrm rot="5400000">
            <a:off x="651437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A5CA7462-38F9-DC47-AB03-851DD197B006}"/>
              </a:ext>
            </a:extLst>
          </p:cNvPr>
          <p:cNvGrpSpPr/>
          <p:nvPr/>
        </p:nvGrpSpPr>
        <p:grpSpPr>
          <a:xfrm>
            <a:off x="6545893" y="1988233"/>
            <a:ext cx="649724" cy="142769"/>
            <a:chOff x="1099137" y="1590312"/>
            <a:chExt cx="1155064" cy="253811"/>
          </a:xfrm>
        </p:grpSpPr>
        <p:sp>
          <p:nvSpPr>
            <p:cNvPr id="1131" name="타원 91">
              <a:extLst>
                <a:ext uri="{FF2B5EF4-FFF2-40B4-BE49-F238E27FC236}">
                  <a16:creationId xmlns:a16="http://schemas.microsoft.com/office/drawing/2014/main" id="{10ED6F36-5FC4-954B-8AC1-95CC2B3EB4E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F44B9E37-A18F-414F-9DE3-030FC0672113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3" name="Triangle 1132">
              <a:extLst>
                <a:ext uri="{FF2B5EF4-FFF2-40B4-BE49-F238E27FC236}">
                  <a16:creationId xmlns:a16="http://schemas.microsoft.com/office/drawing/2014/main" id="{C074AA8A-F2BA-C046-9B00-C4C412E2085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E33FB82-0A47-E54E-87C7-5A9EEBC3402B}"/>
              </a:ext>
            </a:extLst>
          </p:cNvPr>
          <p:cNvGrpSpPr/>
          <p:nvPr/>
        </p:nvGrpSpPr>
        <p:grpSpPr>
          <a:xfrm>
            <a:off x="6560984" y="1741495"/>
            <a:ext cx="649723" cy="142769"/>
            <a:chOff x="1123711" y="2024483"/>
            <a:chExt cx="1155063" cy="253811"/>
          </a:xfrm>
        </p:grpSpPr>
        <p:sp>
          <p:nvSpPr>
            <p:cNvPr id="1128" name="타원 92">
              <a:extLst>
                <a:ext uri="{FF2B5EF4-FFF2-40B4-BE49-F238E27FC236}">
                  <a16:creationId xmlns:a16="http://schemas.microsoft.com/office/drawing/2014/main" id="{6FCA1334-F322-C64E-891E-3C0397678A43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99286E12-4F7B-EF41-B0D9-82B56679F689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0" name="Triangle 1129">
              <a:extLst>
                <a:ext uri="{FF2B5EF4-FFF2-40B4-BE49-F238E27FC236}">
                  <a16:creationId xmlns:a16="http://schemas.microsoft.com/office/drawing/2014/main" id="{75FDF7D2-DFB5-7D4A-9FAB-8A9C14B2E3FC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9144073-A268-C54B-9EFF-F7CC44E58E50}"/>
              </a:ext>
            </a:extLst>
          </p:cNvPr>
          <p:cNvGrpSpPr/>
          <p:nvPr/>
        </p:nvGrpSpPr>
        <p:grpSpPr>
          <a:xfrm>
            <a:off x="6557511" y="2234970"/>
            <a:ext cx="649723" cy="142769"/>
            <a:chOff x="1123711" y="2458653"/>
            <a:chExt cx="1155063" cy="253811"/>
          </a:xfrm>
        </p:grpSpPr>
        <p:sp>
          <p:nvSpPr>
            <p:cNvPr id="1125" name="타원 93">
              <a:extLst>
                <a:ext uri="{FF2B5EF4-FFF2-40B4-BE49-F238E27FC236}">
                  <a16:creationId xmlns:a16="http://schemas.microsoft.com/office/drawing/2014/main" id="{66867E67-A3BF-C344-ACEB-695EB48E0CE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E1DE696C-F366-2543-8F57-A33BB725D452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27" name="Triangle 1126">
              <a:extLst>
                <a:ext uri="{FF2B5EF4-FFF2-40B4-BE49-F238E27FC236}">
                  <a16:creationId xmlns:a16="http://schemas.microsoft.com/office/drawing/2014/main" id="{005AB992-354F-E741-8322-DF303A9804F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16769394-25E2-F64F-AE6E-9CF1B61BABA6}"/>
              </a:ext>
            </a:extLst>
          </p:cNvPr>
          <p:cNvCxnSpPr>
            <a:cxnSpLocks/>
          </p:cNvCxnSpPr>
          <p:nvPr/>
        </p:nvCxnSpPr>
        <p:spPr>
          <a:xfrm>
            <a:off x="6628104" y="1812879"/>
            <a:ext cx="50006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5C928E76-2E1E-9F40-88DB-6E5B9D388AA8}"/>
              </a:ext>
            </a:extLst>
          </p:cNvPr>
          <p:cNvCxnSpPr>
            <a:cxnSpLocks/>
          </p:cNvCxnSpPr>
          <p:nvPr/>
        </p:nvCxnSpPr>
        <p:spPr>
          <a:xfrm>
            <a:off x="6629891" y="2059617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585BE8CE-3BC9-FE4D-8DC3-07576710EF6A}"/>
              </a:ext>
            </a:extLst>
          </p:cNvPr>
          <p:cNvCxnSpPr>
            <a:cxnSpLocks/>
          </p:cNvCxnSpPr>
          <p:nvPr/>
        </p:nvCxnSpPr>
        <p:spPr>
          <a:xfrm>
            <a:off x="6628104" y="2306355"/>
            <a:ext cx="50006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직사각형 84">
            <a:extLst>
              <a:ext uri="{FF2B5EF4-FFF2-40B4-BE49-F238E27FC236}">
                <a16:creationId xmlns:a16="http://schemas.microsoft.com/office/drawing/2014/main" id="{F1AB7396-17FB-8C4B-A4C0-6D859F954FB1}"/>
              </a:ext>
            </a:extLst>
          </p:cNvPr>
          <p:cNvSpPr/>
          <p:nvPr/>
        </p:nvSpPr>
        <p:spPr>
          <a:xfrm rot="5400000">
            <a:off x="651437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0DE7A76F-86B0-7241-B047-4A56A6F5C12F}"/>
              </a:ext>
            </a:extLst>
          </p:cNvPr>
          <p:cNvGrpSpPr/>
          <p:nvPr/>
        </p:nvGrpSpPr>
        <p:grpSpPr>
          <a:xfrm>
            <a:off x="6547547" y="3016939"/>
            <a:ext cx="649724" cy="142769"/>
            <a:chOff x="1099137" y="1590312"/>
            <a:chExt cx="1155064" cy="253811"/>
          </a:xfrm>
        </p:grpSpPr>
        <p:sp>
          <p:nvSpPr>
            <p:cNvPr id="1112" name="타원 91">
              <a:extLst>
                <a:ext uri="{FF2B5EF4-FFF2-40B4-BE49-F238E27FC236}">
                  <a16:creationId xmlns:a16="http://schemas.microsoft.com/office/drawing/2014/main" id="{BE23950F-4234-CC4B-A22C-971AE1D2AE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E87C892A-ECD9-6043-855E-ECC2041967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4" name="Triangle 1113">
              <a:extLst>
                <a:ext uri="{FF2B5EF4-FFF2-40B4-BE49-F238E27FC236}">
                  <a16:creationId xmlns:a16="http://schemas.microsoft.com/office/drawing/2014/main" id="{A86BBF1F-6440-5A4E-8520-0C38F6AFABF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ED6D8AEE-A82C-794E-8D70-88AE46019BDA}"/>
              </a:ext>
            </a:extLst>
          </p:cNvPr>
          <p:cNvGrpSpPr/>
          <p:nvPr/>
        </p:nvGrpSpPr>
        <p:grpSpPr>
          <a:xfrm>
            <a:off x="6557511" y="2772509"/>
            <a:ext cx="649723" cy="142769"/>
            <a:chOff x="1123711" y="2024483"/>
            <a:chExt cx="1155063" cy="253811"/>
          </a:xfrm>
        </p:grpSpPr>
        <p:sp>
          <p:nvSpPr>
            <p:cNvPr id="1109" name="타원 92">
              <a:extLst>
                <a:ext uri="{FF2B5EF4-FFF2-40B4-BE49-F238E27FC236}">
                  <a16:creationId xmlns:a16="http://schemas.microsoft.com/office/drawing/2014/main" id="{A407BE24-E084-5D48-89D7-9F7A7E5E84D9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3F400B3-6D91-3E4A-A032-84E7AC4C751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1" name="Triangle 1110">
              <a:extLst>
                <a:ext uri="{FF2B5EF4-FFF2-40B4-BE49-F238E27FC236}">
                  <a16:creationId xmlns:a16="http://schemas.microsoft.com/office/drawing/2014/main" id="{F9A5B45F-963A-D641-9775-A1BEC6BBFE4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023B6590-A571-454C-B47A-697C2AA2F8DC}"/>
              </a:ext>
            </a:extLst>
          </p:cNvPr>
          <p:cNvGrpSpPr/>
          <p:nvPr/>
        </p:nvGrpSpPr>
        <p:grpSpPr>
          <a:xfrm>
            <a:off x="6557511" y="2528080"/>
            <a:ext cx="649723" cy="142769"/>
            <a:chOff x="1123711" y="2458653"/>
            <a:chExt cx="1155063" cy="253811"/>
          </a:xfrm>
        </p:grpSpPr>
        <p:sp>
          <p:nvSpPr>
            <p:cNvPr id="1106" name="타원 93">
              <a:extLst>
                <a:ext uri="{FF2B5EF4-FFF2-40B4-BE49-F238E27FC236}">
                  <a16:creationId xmlns:a16="http://schemas.microsoft.com/office/drawing/2014/main" id="{C9A47A3E-AE85-7B41-B537-949B26664D5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06AA67C7-7D1C-BF4A-BAF9-70C8EA95EB6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08" name="Triangle 1107">
              <a:extLst>
                <a:ext uri="{FF2B5EF4-FFF2-40B4-BE49-F238E27FC236}">
                  <a16:creationId xmlns:a16="http://schemas.microsoft.com/office/drawing/2014/main" id="{D63257B9-2D1B-BB47-8594-69D4009F4FA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430A5DA0-A6CE-344E-B0E0-F55BDD969656}"/>
              </a:ext>
            </a:extLst>
          </p:cNvPr>
          <p:cNvCxnSpPr>
            <a:cxnSpLocks/>
          </p:cNvCxnSpPr>
          <p:nvPr/>
        </p:nvCxnSpPr>
        <p:spPr>
          <a:xfrm>
            <a:off x="6627806" y="2599465"/>
            <a:ext cx="50036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46687ACD-2BA7-5349-8FE3-1F83D0515557}"/>
              </a:ext>
            </a:extLst>
          </p:cNvPr>
          <p:cNvCxnSpPr>
            <a:cxnSpLocks/>
          </p:cNvCxnSpPr>
          <p:nvPr/>
        </p:nvCxnSpPr>
        <p:spPr>
          <a:xfrm>
            <a:off x="6623694" y="2843894"/>
            <a:ext cx="50447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D25090BA-0669-C64B-9353-D3E0D86E38E8}"/>
              </a:ext>
            </a:extLst>
          </p:cNvPr>
          <p:cNvCxnSpPr>
            <a:cxnSpLocks/>
          </p:cNvCxnSpPr>
          <p:nvPr/>
        </p:nvCxnSpPr>
        <p:spPr>
          <a:xfrm>
            <a:off x="662810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7EBCEF07-E7BD-4848-BB65-F30801FE4391}"/>
              </a:ext>
            </a:extLst>
          </p:cNvPr>
          <p:cNvCxnSpPr>
            <a:cxnSpLocks/>
          </p:cNvCxnSpPr>
          <p:nvPr/>
        </p:nvCxnSpPr>
        <p:spPr>
          <a:xfrm>
            <a:off x="7128287" y="2599702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직사각형 84">
            <a:extLst>
              <a:ext uri="{FF2B5EF4-FFF2-40B4-BE49-F238E27FC236}">
                <a16:creationId xmlns:a16="http://schemas.microsoft.com/office/drawing/2014/main" id="{8DC4FC40-768A-7840-9548-4834DA81C24F}"/>
              </a:ext>
            </a:extLst>
          </p:cNvPr>
          <p:cNvSpPr/>
          <p:nvPr/>
        </p:nvSpPr>
        <p:spPr>
          <a:xfrm rot="5400000">
            <a:off x="651437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2E3A5391-0FEF-1E45-AF54-B7231DDDD773}"/>
              </a:ext>
            </a:extLst>
          </p:cNvPr>
          <p:cNvGrpSpPr/>
          <p:nvPr/>
        </p:nvGrpSpPr>
        <p:grpSpPr>
          <a:xfrm>
            <a:off x="6543688" y="3306329"/>
            <a:ext cx="649724" cy="142769"/>
            <a:chOff x="1099137" y="1590312"/>
            <a:chExt cx="1155064" cy="253811"/>
          </a:xfrm>
        </p:grpSpPr>
        <p:sp>
          <p:nvSpPr>
            <p:cNvPr id="1093" name="타원 91">
              <a:extLst>
                <a:ext uri="{FF2B5EF4-FFF2-40B4-BE49-F238E27FC236}">
                  <a16:creationId xmlns:a16="http://schemas.microsoft.com/office/drawing/2014/main" id="{98FF201B-6245-B44F-B84C-725B6DC75B5D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6115A4A7-D2CE-714C-8174-DD814F8BE66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5" name="Triangle 1094">
              <a:extLst>
                <a:ext uri="{FF2B5EF4-FFF2-40B4-BE49-F238E27FC236}">
                  <a16:creationId xmlns:a16="http://schemas.microsoft.com/office/drawing/2014/main" id="{DEA40738-DE6D-C548-89DF-EF496ADE1C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DFF8F0F-F825-2448-AC8B-980E4E2D3A71}"/>
              </a:ext>
            </a:extLst>
          </p:cNvPr>
          <p:cNvGrpSpPr/>
          <p:nvPr/>
        </p:nvGrpSpPr>
        <p:grpSpPr>
          <a:xfrm>
            <a:off x="6557511" y="3794771"/>
            <a:ext cx="649723" cy="142769"/>
            <a:chOff x="1123711" y="2458653"/>
            <a:chExt cx="1155063" cy="253811"/>
          </a:xfrm>
        </p:grpSpPr>
        <p:sp>
          <p:nvSpPr>
            <p:cNvPr id="1090" name="타원 93">
              <a:extLst>
                <a:ext uri="{FF2B5EF4-FFF2-40B4-BE49-F238E27FC236}">
                  <a16:creationId xmlns:a16="http://schemas.microsoft.com/office/drawing/2014/main" id="{637EC37D-70A1-A841-84E6-B76C0F9AE75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0BFF1AD8-5370-9049-8C1D-AB049045CEF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2" name="Triangle 1091">
              <a:extLst>
                <a:ext uri="{FF2B5EF4-FFF2-40B4-BE49-F238E27FC236}">
                  <a16:creationId xmlns:a16="http://schemas.microsoft.com/office/drawing/2014/main" id="{C5ECDA97-A7FD-E54A-81D3-B29E8210701B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91CB4255-110F-2345-A0A5-AA923F3EEFB7}"/>
              </a:ext>
            </a:extLst>
          </p:cNvPr>
          <p:cNvGrpSpPr/>
          <p:nvPr/>
        </p:nvGrpSpPr>
        <p:grpSpPr>
          <a:xfrm>
            <a:off x="6545000" y="3550550"/>
            <a:ext cx="649724" cy="142769"/>
            <a:chOff x="1099137" y="1590312"/>
            <a:chExt cx="1155064" cy="253811"/>
          </a:xfrm>
        </p:grpSpPr>
        <p:sp>
          <p:nvSpPr>
            <p:cNvPr id="1087" name="타원 91">
              <a:extLst>
                <a:ext uri="{FF2B5EF4-FFF2-40B4-BE49-F238E27FC236}">
                  <a16:creationId xmlns:a16="http://schemas.microsoft.com/office/drawing/2014/main" id="{E62AC083-8548-2A48-936E-E852DCD15717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079BC36-0A6C-1F44-B99A-C57E062A52A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89" name="Triangle 1088">
              <a:extLst>
                <a:ext uri="{FF2B5EF4-FFF2-40B4-BE49-F238E27FC236}">
                  <a16:creationId xmlns:a16="http://schemas.microsoft.com/office/drawing/2014/main" id="{73E8E6F3-A194-8940-91B5-D63A1E6FD7A4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3DD1D34-B668-2948-9908-2E650A6148DD}"/>
              </a:ext>
            </a:extLst>
          </p:cNvPr>
          <p:cNvCxnSpPr>
            <a:cxnSpLocks/>
          </p:cNvCxnSpPr>
          <p:nvPr/>
        </p:nvCxnSpPr>
        <p:spPr>
          <a:xfrm>
            <a:off x="6626319" y="3377713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D28F23E3-41D5-574B-AAF1-C9DBBCA699B3}"/>
              </a:ext>
            </a:extLst>
          </p:cNvPr>
          <p:cNvCxnSpPr>
            <a:cxnSpLocks/>
          </p:cNvCxnSpPr>
          <p:nvPr/>
        </p:nvCxnSpPr>
        <p:spPr>
          <a:xfrm>
            <a:off x="6628104" y="3621934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19E0AEB-A4D0-EF4A-B48D-2D02BCB6F756}"/>
              </a:ext>
            </a:extLst>
          </p:cNvPr>
          <p:cNvCxnSpPr>
            <a:cxnSpLocks/>
          </p:cNvCxnSpPr>
          <p:nvPr/>
        </p:nvCxnSpPr>
        <p:spPr>
          <a:xfrm>
            <a:off x="6623694" y="3866155"/>
            <a:ext cx="50447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6910BB6E-4A72-1547-ADD1-78293848BE5F}"/>
              </a:ext>
            </a:extLst>
          </p:cNvPr>
          <p:cNvCxnSpPr>
            <a:cxnSpLocks/>
          </p:cNvCxnSpPr>
          <p:nvPr/>
        </p:nvCxnSpPr>
        <p:spPr>
          <a:xfrm>
            <a:off x="662649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84">
            <a:extLst>
              <a:ext uri="{FF2B5EF4-FFF2-40B4-BE49-F238E27FC236}">
                <a16:creationId xmlns:a16="http://schemas.microsoft.com/office/drawing/2014/main" id="{4D779FC7-44BE-F94A-BF10-0A7D3FB5A1EC}"/>
              </a:ext>
            </a:extLst>
          </p:cNvPr>
          <p:cNvSpPr/>
          <p:nvPr/>
        </p:nvSpPr>
        <p:spPr>
          <a:xfrm rot="5400000">
            <a:off x="651437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919D7E5-88CE-0B4A-9557-8B06902DA249}"/>
              </a:ext>
            </a:extLst>
          </p:cNvPr>
          <p:cNvGrpSpPr/>
          <p:nvPr/>
        </p:nvGrpSpPr>
        <p:grpSpPr>
          <a:xfrm>
            <a:off x="6543688" y="4086229"/>
            <a:ext cx="649724" cy="142769"/>
            <a:chOff x="1099137" y="1590312"/>
            <a:chExt cx="1155064" cy="253811"/>
          </a:xfrm>
        </p:grpSpPr>
        <p:sp>
          <p:nvSpPr>
            <p:cNvPr id="1074" name="타원 91">
              <a:extLst>
                <a:ext uri="{FF2B5EF4-FFF2-40B4-BE49-F238E27FC236}">
                  <a16:creationId xmlns:a16="http://schemas.microsoft.com/office/drawing/2014/main" id="{5C143F13-8E73-B54D-BACD-8DD10AA1119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D6142E91-24AA-B847-BF0B-05DB177110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6" name="Triangle 1075">
              <a:extLst>
                <a:ext uri="{FF2B5EF4-FFF2-40B4-BE49-F238E27FC236}">
                  <a16:creationId xmlns:a16="http://schemas.microsoft.com/office/drawing/2014/main" id="{3E3CA9D1-D52F-B54E-9E09-1C0ED8A805A5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C27D21FF-74ED-B44D-BECE-417D98A06D00}"/>
              </a:ext>
            </a:extLst>
          </p:cNvPr>
          <p:cNvGrpSpPr/>
          <p:nvPr/>
        </p:nvGrpSpPr>
        <p:grpSpPr>
          <a:xfrm>
            <a:off x="6559809" y="4330124"/>
            <a:ext cx="649723" cy="142769"/>
            <a:chOff x="1123711" y="2458653"/>
            <a:chExt cx="1155063" cy="253811"/>
          </a:xfrm>
        </p:grpSpPr>
        <p:sp>
          <p:nvSpPr>
            <p:cNvPr id="1071" name="타원 93">
              <a:extLst>
                <a:ext uri="{FF2B5EF4-FFF2-40B4-BE49-F238E27FC236}">
                  <a16:creationId xmlns:a16="http://schemas.microsoft.com/office/drawing/2014/main" id="{D00D3182-EC78-8D43-AC55-F4DDC01DFC7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071551D9-96E1-314F-8535-A4CF96B1FE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3" name="Triangle 1072">
              <a:extLst>
                <a:ext uri="{FF2B5EF4-FFF2-40B4-BE49-F238E27FC236}">
                  <a16:creationId xmlns:a16="http://schemas.microsoft.com/office/drawing/2014/main" id="{775B42E1-2DB4-E84A-87A3-804E5B663CA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972540A4-BE21-DF42-B273-D1BFF855C817}"/>
              </a:ext>
            </a:extLst>
          </p:cNvPr>
          <p:cNvGrpSpPr/>
          <p:nvPr/>
        </p:nvGrpSpPr>
        <p:grpSpPr>
          <a:xfrm>
            <a:off x="6545000" y="4574020"/>
            <a:ext cx="649724" cy="142769"/>
            <a:chOff x="1099137" y="1590312"/>
            <a:chExt cx="1155064" cy="253811"/>
          </a:xfrm>
        </p:grpSpPr>
        <p:sp>
          <p:nvSpPr>
            <p:cNvPr id="1068" name="타원 91">
              <a:extLst>
                <a:ext uri="{FF2B5EF4-FFF2-40B4-BE49-F238E27FC236}">
                  <a16:creationId xmlns:a16="http://schemas.microsoft.com/office/drawing/2014/main" id="{7057EC7A-7DDD-214E-8630-69B44A5D1D45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6E0662ED-21AF-4F46-8E5D-B4B69EDEB1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0" name="Triangle 1069">
              <a:extLst>
                <a:ext uri="{FF2B5EF4-FFF2-40B4-BE49-F238E27FC236}">
                  <a16:creationId xmlns:a16="http://schemas.microsoft.com/office/drawing/2014/main" id="{6F6D4459-C8C4-274B-8BB5-441C82D3C54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0C4C682-5417-2F43-8637-A83CA725354A}"/>
              </a:ext>
            </a:extLst>
          </p:cNvPr>
          <p:cNvCxnSpPr>
            <a:cxnSpLocks/>
          </p:cNvCxnSpPr>
          <p:nvPr/>
        </p:nvCxnSpPr>
        <p:spPr>
          <a:xfrm>
            <a:off x="6626319" y="4157613"/>
            <a:ext cx="498109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3FB059B7-F1CF-9D4B-B88E-E109E916C909}"/>
              </a:ext>
            </a:extLst>
          </p:cNvPr>
          <p:cNvCxnSpPr>
            <a:cxnSpLocks/>
          </p:cNvCxnSpPr>
          <p:nvPr/>
        </p:nvCxnSpPr>
        <p:spPr>
          <a:xfrm>
            <a:off x="6627806" y="4401509"/>
            <a:ext cx="50036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8B35560A-9244-2541-BE8B-55000EFEBE62}"/>
              </a:ext>
            </a:extLst>
          </p:cNvPr>
          <p:cNvCxnSpPr>
            <a:cxnSpLocks/>
          </p:cNvCxnSpPr>
          <p:nvPr/>
        </p:nvCxnSpPr>
        <p:spPr>
          <a:xfrm>
            <a:off x="6629891" y="4645404"/>
            <a:ext cx="498277" cy="0"/>
          </a:xfrm>
          <a:prstGeom prst="line">
            <a:avLst/>
          </a:prstGeom>
          <a:ln w="15875"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84">
            <a:extLst>
              <a:ext uri="{FF2B5EF4-FFF2-40B4-BE49-F238E27FC236}">
                <a16:creationId xmlns:a16="http://schemas.microsoft.com/office/drawing/2014/main" id="{D021040E-1FC7-2643-9B72-CCA9AF3BD56A}"/>
              </a:ext>
            </a:extLst>
          </p:cNvPr>
          <p:cNvSpPr/>
          <p:nvPr/>
        </p:nvSpPr>
        <p:spPr>
          <a:xfrm rot="5400000">
            <a:off x="651437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1CB52D2-8426-024A-8B06-DA099D47A79A}"/>
              </a:ext>
            </a:extLst>
          </p:cNvPr>
          <p:cNvGrpSpPr/>
          <p:nvPr/>
        </p:nvGrpSpPr>
        <p:grpSpPr>
          <a:xfrm>
            <a:off x="6543688" y="5115117"/>
            <a:ext cx="649724" cy="142769"/>
            <a:chOff x="1099137" y="1590312"/>
            <a:chExt cx="1155064" cy="253811"/>
          </a:xfrm>
        </p:grpSpPr>
        <p:sp>
          <p:nvSpPr>
            <p:cNvPr id="1055" name="타원 91">
              <a:extLst>
                <a:ext uri="{FF2B5EF4-FFF2-40B4-BE49-F238E27FC236}">
                  <a16:creationId xmlns:a16="http://schemas.microsoft.com/office/drawing/2014/main" id="{A3E14B5D-4424-0849-8EBD-52BA654D50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F7BD1F39-142A-4A4A-A2F0-A07C3871034C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7" name="Triangle 1056">
              <a:extLst>
                <a:ext uri="{FF2B5EF4-FFF2-40B4-BE49-F238E27FC236}">
                  <a16:creationId xmlns:a16="http://schemas.microsoft.com/office/drawing/2014/main" id="{505EB05F-F47F-1B48-A704-4ABAB9F2600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1035331-CB13-B743-8024-B30BFC3B2107}"/>
              </a:ext>
            </a:extLst>
          </p:cNvPr>
          <p:cNvGrpSpPr/>
          <p:nvPr/>
        </p:nvGrpSpPr>
        <p:grpSpPr>
          <a:xfrm>
            <a:off x="6559809" y="4876315"/>
            <a:ext cx="649723" cy="142769"/>
            <a:chOff x="1123711" y="2458653"/>
            <a:chExt cx="1155063" cy="253811"/>
          </a:xfrm>
        </p:grpSpPr>
        <p:sp>
          <p:nvSpPr>
            <p:cNvPr id="1052" name="타원 93">
              <a:extLst>
                <a:ext uri="{FF2B5EF4-FFF2-40B4-BE49-F238E27FC236}">
                  <a16:creationId xmlns:a16="http://schemas.microsoft.com/office/drawing/2014/main" id="{6512CAAC-D10C-E54C-A5D0-976C24FC0F5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49F16C1-DA7A-5B48-9427-34EDA062258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4" name="Triangle 1053">
              <a:extLst>
                <a:ext uri="{FF2B5EF4-FFF2-40B4-BE49-F238E27FC236}">
                  <a16:creationId xmlns:a16="http://schemas.microsoft.com/office/drawing/2014/main" id="{15FE0CC5-6033-8D48-B47D-0325D94A0087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30B48FE-1C75-0742-A5E3-2EE516EEB2FD}"/>
              </a:ext>
            </a:extLst>
          </p:cNvPr>
          <p:cNvGrpSpPr/>
          <p:nvPr/>
        </p:nvGrpSpPr>
        <p:grpSpPr>
          <a:xfrm>
            <a:off x="6545000" y="5353920"/>
            <a:ext cx="649724" cy="142769"/>
            <a:chOff x="1099137" y="1590312"/>
            <a:chExt cx="1155064" cy="253811"/>
          </a:xfrm>
        </p:grpSpPr>
        <p:sp>
          <p:nvSpPr>
            <p:cNvPr id="1049" name="타원 91">
              <a:extLst>
                <a:ext uri="{FF2B5EF4-FFF2-40B4-BE49-F238E27FC236}">
                  <a16:creationId xmlns:a16="http://schemas.microsoft.com/office/drawing/2014/main" id="{FE0BA498-277B-364B-8606-D41414EC695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F09DEC92-ECD4-8542-9F8A-1E3103B20FA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1" name="Triangle 1050">
              <a:extLst>
                <a:ext uri="{FF2B5EF4-FFF2-40B4-BE49-F238E27FC236}">
                  <a16:creationId xmlns:a16="http://schemas.microsoft.com/office/drawing/2014/main" id="{3FE9C396-7BB3-774A-92BC-423957A16076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1EA9C898-2E61-2A49-8C2E-AD0B81568364}"/>
              </a:ext>
            </a:extLst>
          </p:cNvPr>
          <p:cNvCxnSpPr>
            <a:cxnSpLocks/>
          </p:cNvCxnSpPr>
          <p:nvPr/>
        </p:nvCxnSpPr>
        <p:spPr>
          <a:xfrm>
            <a:off x="6627807" y="4947700"/>
            <a:ext cx="49857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7A81A62B-5ECC-B34B-BA12-F488A456D76E}"/>
              </a:ext>
            </a:extLst>
          </p:cNvPr>
          <p:cNvCxnSpPr>
            <a:cxnSpLocks/>
          </p:cNvCxnSpPr>
          <p:nvPr/>
        </p:nvCxnSpPr>
        <p:spPr>
          <a:xfrm>
            <a:off x="6629891" y="5186502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CD0E303E-D993-324C-B4DD-C1F62AAF3EB9}"/>
              </a:ext>
            </a:extLst>
          </p:cNvPr>
          <p:cNvCxnSpPr>
            <a:cxnSpLocks/>
          </p:cNvCxnSpPr>
          <p:nvPr/>
        </p:nvCxnSpPr>
        <p:spPr>
          <a:xfrm>
            <a:off x="6628105" y="5425304"/>
            <a:ext cx="49632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9A2F6AD1-0DFC-C245-B0D4-CA60CE1441C2}"/>
              </a:ext>
            </a:extLst>
          </p:cNvPr>
          <p:cNvCxnSpPr>
            <a:cxnSpLocks/>
          </p:cNvCxnSpPr>
          <p:nvPr/>
        </p:nvCxnSpPr>
        <p:spPr>
          <a:xfrm>
            <a:off x="7125740" y="5185693"/>
            <a:ext cx="0" cy="23936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직사각형 84">
            <a:extLst>
              <a:ext uri="{FF2B5EF4-FFF2-40B4-BE49-F238E27FC236}">
                <a16:creationId xmlns:a16="http://schemas.microsoft.com/office/drawing/2014/main" id="{E03DEB2D-B0AF-2C4F-811A-38ED7AE62801}"/>
              </a:ext>
            </a:extLst>
          </p:cNvPr>
          <p:cNvSpPr/>
          <p:nvPr/>
        </p:nvSpPr>
        <p:spPr>
          <a:xfrm rot="5400000">
            <a:off x="651437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0F2E2411-8964-794F-AE69-F44D28B593D8}"/>
              </a:ext>
            </a:extLst>
          </p:cNvPr>
          <p:cNvGrpSpPr/>
          <p:nvPr/>
        </p:nvGrpSpPr>
        <p:grpSpPr>
          <a:xfrm>
            <a:off x="6543688" y="5890163"/>
            <a:ext cx="649724" cy="142769"/>
            <a:chOff x="1099137" y="1590312"/>
            <a:chExt cx="1155064" cy="253811"/>
          </a:xfrm>
        </p:grpSpPr>
        <p:sp>
          <p:nvSpPr>
            <p:cNvPr id="1036" name="타원 91">
              <a:extLst>
                <a:ext uri="{FF2B5EF4-FFF2-40B4-BE49-F238E27FC236}">
                  <a16:creationId xmlns:a16="http://schemas.microsoft.com/office/drawing/2014/main" id="{B33D3AB5-1A43-1242-B525-1269F7BD5EF2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AE2F5075-0F8A-2D44-B3C4-CDBCDA303C0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8" name="Triangle 1037">
              <a:extLst>
                <a:ext uri="{FF2B5EF4-FFF2-40B4-BE49-F238E27FC236}">
                  <a16:creationId xmlns:a16="http://schemas.microsoft.com/office/drawing/2014/main" id="{853874D2-BE03-A344-BF5D-050748D7704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EAE35C44-8683-094E-8C97-7447235C27AE}"/>
              </a:ext>
            </a:extLst>
          </p:cNvPr>
          <p:cNvGrpSpPr/>
          <p:nvPr/>
        </p:nvGrpSpPr>
        <p:grpSpPr>
          <a:xfrm>
            <a:off x="6543688" y="6133822"/>
            <a:ext cx="649724" cy="142769"/>
            <a:chOff x="1099137" y="1590312"/>
            <a:chExt cx="1155064" cy="253811"/>
          </a:xfrm>
        </p:grpSpPr>
        <p:sp>
          <p:nvSpPr>
            <p:cNvPr id="1033" name="타원 91">
              <a:extLst>
                <a:ext uri="{FF2B5EF4-FFF2-40B4-BE49-F238E27FC236}">
                  <a16:creationId xmlns:a16="http://schemas.microsoft.com/office/drawing/2014/main" id="{55EC14DC-7051-9C41-9777-A0ED85A12AB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58F1854-2E26-514F-98C9-347000456C2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5" name="Triangle 1034">
              <a:extLst>
                <a:ext uri="{FF2B5EF4-FFF2-40B4-BE49-F238E27FC236}">
                  <a16:creationId xmlns:a16="http://schemas.microsoft.com/office/drawing/2014/main" id="{B38C8EB1-9C5F-BA48-AF21-6B2E97A1BF2C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375CE474-BF7E-B046-B83C-4640613243B3}"/>
              </a:ext>
            </a:extLst>
          </p:cNvPr>
          <p:cNvGrpSpPr/>
          <p:nvPr/>
        </p:nvGrpSpPr>
        <p:grpSpPr>
          <a:xfrm>
            <a:off x="6543688" y="5646506"/>
            <a:ext cx="649724" cy="142769"/>
            <a:chOff x="1099137" y="1590312"/>
            <a:chExt cx="1155064" cy="253811"/>
          </a:xfrm>
        </p:grpSpPr>
        <p:sp>
          <p:nvSpPr>
            <p:cNvPr id="1030" name="타원 91">
              <a:extLst>
                <a:ext uri="{FF2B5EF4-FFF2-40B4-BE49-F238E27FC236}">
                  <a16:creationId xmlns:a16="http://schemas.microsoft.com/office/drawing/2014/main" id="{D0E90F8D-C924-E149-9961-44CF251E849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0BE6AE3D-1072-5546-BD94-694A3E3E3B6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2" name="Triangle 1031">
              <a:extLst>
                <a:ext uri="{FF2B5EF4-FFF2-40B4-BE49-F238E27FC236}">
                  <a16:creationId xmlns:a16="http://schemas.microsoft.com/office/drawing/2014/main" id="{255294DC-57FC-7E44-9D1A-63B899B17D4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87768AA-0B5F-6646-B5F3-A13A609F01B6}"/>
              </a:ext>
            </a:extLst>
          </p:cNvPr>
          <p:cNvCxnSpPr>
            <a:cxnSpLocks/>
          </p:cNvCxnSpPr>
          <p:nvPr/>
        </p:nvCxnSpPr>
        <p:spPr>
          <a:xfrm>
            <a:off x="6626319" y="5717890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DD0011-16CE-1041-A7C8-CB2DEB356092}"/>
              </a:ext>
            </a:extLst>
          </p:cNvPr>
          <p:cNvCxnSpPr>
            <a:cxnSpLocks/>
          </p:cNvCxnSpPr>
          <p:nvPr/>
        </p:nvCxnSpPr>
        <p:spPr>
          <a:xfrm>
            <a:off x="6628104" y="5961548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7D505D16-AFA3-8C45-8A95-F89CA767F574}"/>
              </a:ext>
            </a:extLst>
          </p:cNvPr>
          <p:cNvCxnSpPr>
            <a:cxnSpLocks/>
          </p:cNvCxnSpPr>
          <p:nvPr/>
        </p:nvCxnSpPr>
        <p:spPr>
          <a:xfrm>
            <a:off x="6628104" y="6205206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98CFFFCD-ED30-4145-A7E1-FACE488DD55F}"/>
              </a:ext>
            </a:extLst>
          </p:cNvPr>
          <p:cNvCxnSpPr>
            <a:cxnSpLocks/>
          </p:cNvCxnSpPr>
          <p:nvPr/>
        </p:nvCxnSpPr>
        <p:spPr>
          <a:xfrm>
            <a:off x="6626494" y="5717949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F5EF069-5746-224C-9C36-E2238C83AACA}"/>
              </a:ext>
            </a:extLst>
          </p:cNvPr>
          <p:cNvCxnSpPr>
            <a:cxnSpLocks/>
          </p:cNvCxnSpPr>
          <p:nvPr/>
        </p:nvCxnSpPr>
        <p:spPr>
          <a:xfrm>
            <a:off x="7124428" y="5961548"/>
            <a:ext cx="0" cy="24365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0719FEF9-074A-7141-9583-33599605F1DD}"/>
              </a:ext>
            </a:extLst>
          </p:cNvPr>
          <p:cNvCxnSpPr>
            <a:cxnSpLocks/>
          </p:cNvCxnSpPr>
          <p:nvPr/>
        </p:nvCxnSpPr>
        <p:spPr>
          <a:xfrm flipH="1">
            <a:off x="5777704" y="254002"/>
            <a:ext cx="499602" cy="49441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A6A3C19E-CDCF-6942-85BB-11025834A6F5}"/>
              </a:ext>
            </a:extLst>
          </p:cNvPr>
          <p:cNvCxnSpPr>
            <a:cxnSpLocks/>
          </p:cNvCxnSpPr>
          <p:nvPr/>
        </p:nvCxnSpPr>
        <p:spPr>
          <a:xfrm>
            <a:off x="4925304" y="1035299"/>
            <a:ext cx="499079" cy="2442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88485468-9DE4-8045-A0F1-B7AEC3F45754}"/>
              </a:ext>
            </a:extLst>
          </p:cNvPr>
          <p:cNvCxnSpPr>
            <a:cxnSpLocks/>
          </p:cNvCxnSpPr>
          <p:nvPr/>
        </p:nvCxnSpPr>
        <p:spPr>
          <a:xfrm flipH="1">
            <a:off x="4929678" y="1812366"/>
            <a:ext cx="494465" cy="2497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CECBEB18-C318-A44A-B8B2-A1D949677592}"/>
              </a:ext>
            </a:extLst>
          </p:cNvPr>
          <p:cNvCxnSpPr>
            <a:cxnSpLocks/>
          </p:cNvCxnSpPr>
          <p:nvPr/>
        </p:nvCxnSpPr>
        <p:spPr>
          <a:xfrm>
            <a:off x="4926610" y="2059617"/>
            <a:ext cx="497773" cy="245405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DC2A852A-6354-4A48-9C68-D7108745172A}"/>
              </a:ext>
            </a:extLst>
          </p:cNvPr>
          <p:cNvCxnSpPr>
            <a:cxnSpLocks/>
          </p:cNvCxnSpPr>
          <p:nvPr/>
        </p:nvCxnSpPr>
        <p:spPr>
          <a:xfrm flipH="1">
            <a:off x="4929679" y="2843894"/>
            <a:ext cx="494458" cy="24694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Straight Connector 1242">
            <a:extLst>
              <a:ext uri="{FF2B5EF4-FFF2-40B4-BE49-F238E27FC236}">
                <a16:creationId xmlns:a16="http://schemas.microsoft.com/office/drawing/2014/main" id="{FAE5BFFF-8ABE-4445-9C46-0D8F170E06BF}"/>
              </a:ext>
            </a:extLst>
          </p:cNvPr>
          <p:cNvCxnSpPr>
            <a:cxnSpLocks/>
          </p:cNvCxnSpPr>
          <p:nvPr/>
        </p:nvCxnSpPr>
        <p:spPr>
          <a:xfrm>
            <a:off x="4925581" y="3620194"/>
            <a:ext cx="498802" cy="24573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7B1FA9E2-673D-F344-B191-FBB7A85B72D9}"/>
              </a:ext>
            </a:extLst>
          </p:cNvPr>
          <p:cNvCxnSpPr>
            <a:cxnSpLocks/>
          </p:cNvCxnSpPr>
          <p:nvPr/>
        </p:nvCxnSpPr>
        <p:spPr>
          <a:xfrm>
            <a:off x="4929545" y="4157614"/>
            <a:ext cx="494838" cy="2423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Connector 1251">
            <a:extLst>
              <a:ext uri="{FF2B5EF4-FFF2-40B4-BE49-F238E27FC236}">
                <a16:creationId xmlns:a16="http://schemas.microsoft.com/office/drawing/2014/main" id="{277B9B68-D298-B244-A8A4-B2AF89B611EC}"/>
              </a:ext>
            </a:extLst>
          </p:cNvPr>
          <p:cNvCxnSpPr>
            <a:cxnSpLocks/>
          </p:cNvCxnSpPr>
          <p:nvPr/>
        </p:nvCxnSpPr>
        <p:spPr>
          <a:xfrm flipH="1">
            <a:off x="4931464" y="4402390"/>
            <a:ext cx="497143" cy="243996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Straight Connector 1256">
            <a:extLst>
              <a:ext uri="{FF2B5EF4-FFF2-40B4-BE49-F238E27FC236}">
                <a16:creationId xmlns:a16="http://schemas.microsoft.com/office/drawing/2014/main" id="{EECF6FB6-B840-3340-BDA2-7C4247CE81CF}"/>
              </a:ext>
            </a:extLst>
          </p:cNvPr>
          <p:cNvCxnSpPr>
            <a:cxnSpLocks/>
          </p:cNvCxnSpPr>
          <p:nvPr/>
        </p:nvCxnSpPr>
        <p:spPr>
          <a:xfrm flipH="1">
            <a:off x="4926107" y="4947913"/>
            <a:ext cx="500990" cy="2360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39323C6A-95D0-DF47-92BF-61BD3BC9D397}"/>
              </a:ext>
            </a:extLst>
          </p:cNvPr>
          <p:cNvCxnSpPr>
            <a:cxnSpLocks/>
          </p:cNvCxnSpPr>
          <p:nvPr/>
        </p:nvCxnSpPr>
        <p:spPr>
          <a:xfrm>
            <a:off x="5779784" y="1040578"/>
            <a:ext cx="241102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D6A79E84-B07D-064B-BF38-D3765BCBE399}"/>
              </a:ext>
            </a:extLst>
          </p:cNvPr>
          <p:cNvCxnSpPr>
            <a:cxnSpLocks/>
          </p:cNvCxnSpPr>
          <p:nvPr/>
        </p:nvCxnSpPr>
        <p:spPr>
          <a:xfrm flipH="1">
            <a:off x="5779785" y="1281679"/>
            <a:ext cx="23753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Connector 1285">
            <a:extLst>
              <a:ext uri="{FF2B5EF4-FFF2-40B4-BE49-F238E27FC236}">
                <a16:creationId xmlns:a16="http://schemas.microsoft.com/office/drawing/2014/main" id="{A99115C2-5A04-4548-865A-4190CC072693}"/>
              </a:ext>
            </a:extLst>
          </p:cNvPr>
          <p:cNvCxnSpPr>
            <a:cxnSpLocks/>
          </p:cNvCxnSpPr>
          <p:nvPr/>
        </p:nvCxnSpPr>
        <p:spPr>
          <a:xfrm flipH="1" flipV="1">
            <a:off x="6626319" y="1040578"/>
            <a:ext cx="498277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Straight Connector 1297">
            <a:extLst>
              <a:ext uri="{FF2B5EF4-FFF2-40B4-BE49-F238E27FC236}">
                <a16:creationId xmlns:a16="http://schemas.microsoft.com/office/drawing/2014/main" id="{D2D08E14-5A4C-D140-9878-C03B8E4977F7}"/>
              </a:ext>
            </a:extLst>
          </p:cNvPr>
          <p:cNvCxnSpPr>
            <a:cxnSpLocks/>
          </p:cNvCxnSpPr>
          <p:nvPr/>
        </p:nvCxnSpPr>
        <p:spPr>
          <a:xfrm flipH="1">
            <a:off x="6631677" y="1813889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C879F7A1-3AE2-E44F-8BD2-6184A08155BA}"/>
              </a:ext>
            </a:extLst>
          </p:cNvPr>
          <p:cNvCxnSpPr>
            <a:cxnSpLocks/>
          </p:cNvCxnSpPr>
          <p:nvPr/>
        </p:nvCxnSpPr>
        <p:spPr>
          <a:xfrm flipH="1">
            <a:off x="6629953" y="2061682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A3E8B5D2-0FFC-2741-85B9-33DA466C3BA3}"/>
              </a:ext>
            </a:extLst>
          </p:cNvPr>
          <p:cNvCxnSpPr>
            <a:cxnSpLocks/>
          </p:cNvCxnSpPr>
          <p:nvPr/>
        </p:nvCxnSpPr>
        <p:spPr>
          <a:xfrm flipH="1">
            <a:off x="5777999" y="1812103"/>
            <a:ext cx="498277" cy="4947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E8CCAD60-2566-C045-B7C4-5C50520813FC}"/>
              </a:ext>
            </a:extLst>
          </p:cNvPr>
          <p:cNvCxnSpPr>
            <a:cxnSpLocks/>
          </p:cNvCxnSpPr>
          <p:nvPr/>
        </p:nvCxnSpPr>
        <p:spPr>
          <a:xfrm flipH="1">
            <a:off x="6022672" y="2601487"/>
            <a:ext cx="251817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3215AB6A-A89B-9B4F-BE95-362D196EE742}"/>
              </a:ext>
            </a:extLst>
          </p:cNvPr>
          <p:cNvCxnSpPr>
            <a:cxnSpLocks/>
          </p:cNvCxnSpPr>
          <p:nvPr/>
        </p:nvCxnSpPr>
        <p:spPr>
          <a:xfrm>
            <a:off x="6024704" y="2846351"/>
            <a:ext cx="255143" cy="24448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415E6AB-A83A-864D-A447-7E17F2F1EEB1}"/>
              </a:ext>
            </a:extLst>
          </p:cNvPr>
          <p:cNvCxnSpPr>
            <a:cxnSpLocks/>
          </p:cNvCxnSpPr>
          <p:nvPr/>
        </p:nvCxnSpPr>
        <p:spPr>
          <a:xfrm>
            <a:off x="6627807" y="2843893"/>
            <a:ext cx="502147" cy="2469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42D1E771-3731-2C4B-8A5E-27DD0F0AC5AC}"/>
              </a:ext>
            </a:extLst>
          </p:cNvPr>
          <p:cNvCxnSpPr/>
          <p:nvPr/>
        </p:nvCxnSpPr>
        <p:spPr>
          <a:xfrm flipH="1">
            <a:off x="6628104" y="3621660"/>
            <a:ext cx="500063" cy="24427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7F5046D5-56E2-F947-AA55-FA6432DB08D0}"/>
              </a:ext>
            </a:extLst>
          </p:cNvPr>
          <p:cNvCxnSpPr>
            <a:cxnSpLocks/>
          </p:cNvCxnSpPr>
          <p:nvPr/>
        </p:nvCxnSpPr>
        <p:spPr>
          <a:xfrm>
            <a:off x="5779784" y="3377713"/>
            <a:ext cx="241102" cy="2435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0CE02458-A3BB-AC44-9D58-23BE858D29E6}"/>
              </a:ext>
            </a:extLst>
          </p:cNvPr>
          <p:cNvCxnSpPr/>
          <p:nvPr/>
        </p:nvCxnSpPr>
        <p:spPr>
          <a:xfrm flipH="1">
            <a:off x="5777998" y="3621371"/>
            <a:ext cx="245833" cy="2445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0A3802F8-9907-1F41-809B-74F507AD60E4}"/>
              </a:ext>
            </a:extLst>
          </p:cNvPr>
          <p:cNvCxnSpPr>
            <a:cxnSpLocks/>
          </p:cNvCxnSpPr>
          <p:nvPr/>
        </p:nvCxnSpPr>
        <p:spPr>
          <a:xfrm>
            <a:off x="5779650" y="4157868"/>
            <a:ext cx="491268" cy="48673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DDEA1A43-E8F5-6445-9C0E-6A36D0061FC1}"/>
              </a:ext>
            </a:extLst>
          </p:cNvPr>
          <p:cNvCxnSpPr>
            <a:cxnSpLocks/>
          </p:cNvCxnSpPr>
          <p:nvPr/>
        </p:nvCxnSpPr>
        <p:spPr>
          <a:xfrm>
            <a:off x="6627807" y="415786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E785D48E-A999-3744-951F-C931CA0A6BE2}"/>
              </a:ext>
            </a:extLst>
          </p:cNvPr>
          <p:cNvCxnSpPr>
            <a:cxnSpLocks/>
          </p:cNvCxnSpPr>
          <p:nvPr/>
        </p:nvCxnSpPr>
        <p:spPr>
          <a:xfrm>
            <a:off x="6629593" y="440199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5E305DC1-BF0B-9C48-8BED-8DA9A5995067}"/>
              </a:ext>
            </a:extLst>
          </p:cNvPr>
          <p:cNvCxnSpPr>
            <a:cxnSpLocks/>
          </p:cNvCxnSpPr>
          <p:nvPr/>
        </p:nvCxnSpPr>
        <p:spPr>
          <a:xfrm flipH="1">
            <a:off x="6631676" y="4948069"/>
            <a:ext cx="496491" cy="2376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52D8EF6-0FA2-CD46-B226-C6D4836B96FE}"/>
              </a:ext>
            </a:extLst>
          </p:cNvPr>
          <p:cNvCxnSpPr>
            <a:cxnSpLocks/>
          </p:cNvCxnSpPr>
          <p:nvPr/>
        </p:nvCxnSpPr>
        <p:spPr>
          <a:xfrm flipH="1">
            <a:off x="6022672" y="4947700"/>
            <a:ext cx="252145" cy="2362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1EBF242E-0CCD-A343-8CB6-F84490567901}"/>
              </a:ext>
            </a:extLst>
          </p:cNvPr>
          <p:cNvCxnSpPr>
            <a:cxnSpLocks/>
          </p:cNvCxnSpPr>
          <p:nvPr/>
        </p:nvCxnSpPr>
        <p:spPr>
          <a:xfrm>
            <a:off x="6022863" y="5185693"/>
            <a:ext cx="253412" cy="24114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61BAE9EA-AEC4-CE48-B44C-886367B3C761}"/>
              </a:ext>
            </a:extLst>
          </p:cNvPr>
          <p:cNvCxnSpPr>
            <a:cxnSpLocks/>
          </p:cNvCxnSpPr>
          <p:nvPr/>
        </p:nvCxnSpPr>
        <p:spPr>
          <a:xfrm>
            <a:off x="5777704" y="5716162"/>
            <a:ext cx="498571" cy="48934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7" name="TextBox 1416">
            <a:extLst>
              <a:ext uri="{FF2B5EF4-FFF2-40B4-BE49-F238E27FC236}">
                <a16:creationId xmlns:a16="http://schemas.microsoft.com/office/drawing/2014/main" id="{9201EAA0-40AB-CD46-8C89-E99FC989ACF5}"/>
              </a:ext>
            </a:extLst>
          </p:cNvPr>
          <p:cNvSpPr txBox="1"/>
          <p:nvPr/>
        </p:nvSpPr>
        <p:spPr>
          <a:xfrm>
            <a:off x="4127822" y="379182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Default</a:t>
            </a:r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DCD1E814-FC83-584E-A9D1-D02D6A76625F}"/>
              </a:ext>
            </a:extLst>
          </p:cNvPr>
          <p:cNvSpPr txBox="1"/>
          <p:nvPr/>
        </p:nvSpPr>
        <p:spPr>
          <a:xfrm>
            <a:off x="4127822" y="1184045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 Row</a:t>
            </a:r>
          </a:p>
        </p:txBody>
      </p:sp>
      <p:sp>
        <p:nvSpPr>
          <p:cNvPr id="1419" name="TextBox 1418">
            <a:extLst>
              <a:ext uri="{FF2B5EF4-FFF2-40B4-BE49-F238E27FC236}">
                <a16:creationId xmlns:a16="http://schemas.microsoft.com/office/drawing/2014/main" id="{D8570845-AC79-4342-9AED-ADA4F7CDC906}"/>
              </a:ext>
            </a:extLst>
          </p:cNvPr>
          <p:cNvSpPr txBox="1"/>
          <p:nvPr/>
        </p:nvSpPr>
        <p:spPr>
          <a:xfrm>
            <a:off x="4127822" y="1953630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 Row</a:t>
            </a:r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1345C091-72D0-2041-BC26-36D0C17F2E03}"/>
              </a:ext>
            </a:extLst>
          </p:cNvPr>
          <p:cNvSpPr txBox="1"/>
          <p:nvPr/>
        </p:nvSpPr>
        <p:spPr>
          <a:xfrm>
            <a:off x="4130072" y="2723216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3 Row</a:t>
            </a: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E606142D-385E-994E-97C9-D42EB5B856DE}"/>
              </a:ext>
            </a:extLst>
          </p:cNvPr>
          <p:cNvSpPr txBox="1"/>
          <p:nvPr/>
        </p:nvSpPr>
        <p:spPr>
          <a:xfrm>
            <a:off x="3890076" y="3492801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 Row</a:t>
            </a:r>
          </a:p>
        </p:txBody>
      </p:sp>
      <p:sp>
        <p:nvSpPr>
          <p:cNvPr id="1422" name="TextBox 1421">
            <a:extLst>
              <a:ext uri="{FF2B5EF4-FFF2-40B4-BE49-F238E27FC236}">
                <a16:creationId xmlns:a16="http://schemas.microsoft.com/office/drawing/2014/main" id="{1E63576A-E948-0A4B-87B6-55AA4A551C59}"/>
              </a:ext>
            </a:extLst>
          </p:cNvPr>
          <p:cNvSpPr txBox="1"/>
          <p:nvPr/>
        </p:nvSpPr>
        <p:spPr>
          <a:xfrm>
            <a:off x="3890075" y="4244626"/>
            <a:ext cx="9188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3 Row</a:t>
            </a:r>
          </a:p>
        </p:txBody>
      </p:sp>
      <p:sp>
        <p:nvSpPr>
          <p:cNvPr id="1423" name="TextBox 1422">
            <a:extLst>
              <a:ext uri="{FF2B5EF4-FFF2-40B4-BE49-F238E27FC236}">
                <a16:creationId xmlns:a16="http://schemas.microsoft.com/office/drawing/2014/main" id="{821B1E16-FA6A-5B49-8655-0ADB94135A42}"/>
              </a:ext>
            </a:extLst>
          </p:cNvPr>
          <p:cNvSpPr txBox="1"/>
          <p:nvPr/>
        </p:nvSpPr>
        <p:spPr>
          <a:xfrm>
            <a:off x="3898017" y="5079465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2, 3 Row</a:t>
            </a: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7F1749C5-EF61-DB49-A38D-4648FB27762F}"/>
              </a:ext>
            </a:extLst>
          </p:cNvPr>
          <p:cNvSpPr txBox="1"/>
          <p:nvPr/>
        </p:nvSpPr>
        <p:spPr>
          <a:xfrm>
            <a:off x="3688875" y="5847289"/>
            <a:ext cx="11200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2, 3 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939D-DDCB-454B-AB23-C3CBC70A6767}"/>
              </a:ext>
            </a:extLst>
          </p:cNvPr>
          <p:cNvSpPr txBox="1"/>
          <p:nvPr/>
        </p:nvSpPr>
        <p:spPr>
          <a:xfrm>
            <a:off x="216976" y="250552"/>
            <a:ext cx="232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행을 기준</a:t>
            </a:r>
            <a:br>
              <a:rPr kumimoji="1" lang="en-US" altLang="ko-KR"/>
            </a:br>
            <a:r>
              <a:rPr kumimoji="1" lang="en-US" altLang="ko-KR"/>
              <a:t>1, 3</a:t>
            </a:r>
            <a:r>
              <a:rPr kumimoji="1" lang="ko-KR" altLang="en-US"/>
              <a:t>열 바꾸기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D27E18-487C-4D42-9D01-4CC4C5B5BAE6}"/>
              </a:ext>
            </a:extLst>
          </p:cNvPr>
          <p:cNvSpPr/>
          <p:nvPr/>
        </p:nvSpPr>
        <p:spPr>
          <a:xfrm>
            <a:off x="4174893" y="45696"/>
            <a:ext cx="3259577" cy="87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9D714-7282-1941-98F7-90AD96232B93}"/>
              </a:ext>
            </a:extLst>
          </p:cNvPr>
          <p:cNvSpPr txBox="1"/>
          <p:nvPr/>
        </p:nvSpPr>
        <p:spPr>
          <a:xfrm>
            <a:off x="7731270" y="272893"/>
            <a:ext cx="357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사용자가 실제 드래깅 하는 모습</a:t>
            </a:r>
          </a:p>
        </p:txBody>
      </p:sp>
    </p:spTree>
    <p:extLst>
      <p:ext uri="{BB962C8B-B14F-4D97-AF65-F5344CB8AC3E}">
        <p14:creationId xmlns:p14="http://schemas.microsoft.com/office/powerpoint/2010/main" val="220101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84">
            <a:extLst>
              <a:ext uri="{FF2B5EF4-FFF2-40B4-BE49-F238E27FC236}">
                <a16:creationId xmlns:a16="http://schemas.microsoft.com/office/drawing/2014/main" id="{1C804F1B-9415-8248-9A69-70EB6DF43731}"/>
              </a:ext>
            </a:extLst>
          </p:cNvPr>
          <p:cNvSpPr/>
          <p:nvPr/>
        </p:nvSpPr>
        <p:spPr>
          <a:xfrm rot="5400000">
            <a:off x="4813188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91">
            <a:extLst>
              <a:ext uri="{FF2B5EF4-FFF2-40B4-BE49-F238E27FC236}">
                <a16:creationId xmlns:a16="http://schemas.microsoft.com/office/drawing/2014/main" id="{4185AA79-12C3-DD42-BA66-3865B852E251}"/>
              </a:ext>
            </a:extLst>
          </p:cNvPr>
          <p:cNvSpPr/>
          <p:nvPr/>
        </p:nvSpPr>
        <p:spPr>
          <a:xfrm rot="5400000">
            <a:off x="485446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92">
            <a:extLst>
              <a:ext uri="{FF2B5EF4-FFF2-40B4-BE49-F238E27FC236}">
                <a16:creationId xmlns:a16="http://schemas.microsoft.com/office/drawing/2014/main" id="{7629B5BA-9D22-3648-B081-0FF49A14BE00}"/>
              </a:ext>
            </a:extLst>
          </p:cNvPr>
          <p:cNvSpPr/>
          <p:nvPr/>
        </p:nvSpPr>
        <p:spPr>
          <a:xfrm rot="5400000">
            <a:off x="485446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93">
            <a:extLst>
              <a:ext uri="{FF2B5EF4-FFF2-40B4-BE49-F238E27FC236}">
                <a16:creationId xmlns:a16="http://schemas.microsoft.com/office/drawing/2014/main" id="{946FA423-4C3B-EE4A-8B51-DF78E8434C26}"/>
              </a:ext>
            </a:extLst>
          </p:cNvPr>
          <p:cNvSpPr/>
          <p:nvPr/>
        </p:nvSpPr>
        <p:spPr>
          <a:xfrm rot="5400000">
            <a:off x="485446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EF3DC-3672-1C41-95D4-EE1E1D1D91FE}"/>
              </a:ext>
            </a:extLst>
          </p:cNvPr>
          <p:cNvSpPr/>
          <p:nvPr/>
        </p:nvSpPr>
        <p:spPr>
          <a:xfrm>
            <a:off x="509783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67E53C46-AC47-F14B-8D86-43743A2D5ED1}"/>
              </a:ext>
            </a:extLst>
          </p:cNvPr>
          <p:cNvSpPr/>
          <p:nvPr/>
        </p:nvSpPr>
        <p:spPr>
          <a:xfrm>
            <a:off x="534043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1D3003-D119-D249-958A-28E614171AE4}"/>
              </a:ext>
            </a:extLst>
          </p:cNvPr>
          <p:cNvSpPr/>
          <p:nvPr/>
        </p:nvSpPr>
        <p:spPr>
          <a:xfrm>
            <a:off x="509783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A144600-E585-4647-8CD0-7F8D547C476E}"/>
              </a:ext>
            </a:extLst>
          </p:cNvPr>
          <p:cNvSpPr/>
          <p:nvPr/>
        </p:nvSpPr>
        <p:spPr>
          <a:xfrm>
            <a:off x="534043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2267F-716A-364C-994B-92C258003897}"/>
              </a:ext>
            </a:extLst>
          </p:cNvPr>
          <p:cNvSpPr/>
          <p:nvPr/>
        </p:nvSpPr>
        <p:spPr>
          <a:xfrm>
            <a:off x="509783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83F08A3-997A-7B44-BF86-E3BAA9F4E4AB}"/>
              </a:ext>
            </a:extLst>
          </p:cNvPr>
          <p:cNvSpPr/>
          <p:nvPr/>
        </p:nvSpPr>
        <p:spPr>
          <a:xfrm>
            <a:off x="534043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DCDB64-C5A2-9E41-8408-C2EF8DBB7B2D}"/>
              </a:ext>
            </a:extLst>
          </p:cNvPr>
          <p:cNvCxnSpPr>
            <a:cxnSpLocks/>
          </p:cNvCxnSpPr>
          <p:nvPr/>
        </p:nvCxnSpPr>
        <p:spPr>
          <a:xfrm>
            <a:off x="4925304" y="258113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096495-73EA-804B-AF82-1A5157C41F9C}"/>
              </a:ext>
            </a:extLst>
          </p:cNvPr>
          <p:cNvCxnSpPr>
            <a:cxnSpLocks/>
          </p:cNvCxnSpPr>
          <p:nvPr/>
        </p:nvCxnSpPr>
        <p:spPr>
          <a:xfrm>
            <a:off x="5424383" y="254766"/>
            <a:ext cx="0" cy="494011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직사각형 84">
            <a:extLst>
              <a:ext uri="{FF2B5EF4-FFF2-40B4-BE49-F238E27FC236}">
                <a16:creationId xmlns:a16="http://schemas.microsoft.com/office/drawing/2014/main" id="{EAABC05B-B73B-0842-9F28-8A57292FB311}"/>
              </a:ext>
            </a:extLst>
          </p:cNvPr>
          <p:cNvSpPr/>
          <p:nvPr/>
        </p:nvSpPr>
        <p:spPr>
          <a:xfrm rot="5400000">
            <a:off x="481318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4C4F31-8890-4C4C-B742-694F2D5420FF}"/>
              </a:ext>
            </a:extLst>
          </p:cNvPr>
          <p:cNvGrpSpPr/>
          <p:nvPr/>
        </p:nvGrpSpPr>
        <p:grpSpPr>
          <a:xfrm>
            <a:off x="4842497" y="966629"/>
            <a:ext cx="649724" cy="142769"/>
            <a:chOff x="1099137" y="1590312"/>
            <a:chExt cx="1155064" cy="253811"/>
          </a:xfrm>
        </p:grpSpPr>
        <p:sp>
          <p:nvSpPr>
            <p:cNvPr id="389" name="타원 91">
              <a:extLst>
                <a:ext uri="{FF2B5EF4-FFF2-40B4-BE49-F238E27FC236}">
                  <a16:creationId xmlns:a16="http://schemas.microsoft.com/office/drawing/2014/main" id="{CA787724-4B65-AA4A-B21C-E99D62049EA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725C299-2D91-D140-A1CD-84E5A57EE17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3" name="Triangle 392">
              <a:extLst>
                <a:ext uri="{FF2B5EF4-FFF2-40B4-BE49-F238E27FC236}">
                  <a16:creationId xmlns:a16="http://schemas.microsoft.com/office/drawing/2014/main" id="{88A99BA9-5858-0E43-822D-BDFC3051D66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57483E-F1FD-9D43-BDC5-7A08AFE71D56}"/>
              </a:ext>
            </a:extLst>
          </p:cNvPr>
          <p:cNvGrpSpPr/>
          <p:nvPr/>
        </p:nvGrpSpPr>
        <p:grpSpPr>
          <a:xfrm>
            <a:off x="4855251" y="1210849"/>
            <a:ext cx="649723" cy="142769"/>
            <a:chOff x="1123711" y="2024483"/>
            <a:chExt cx="1155063" cy="253811"/>
          </a:xfrm>
        </p:grpSpPr>
        <p:sp>
          <p:nvSpPr>
            <p:cNvPr id="390" name="타원 92">
              <a:extLst>
                <a:ext uri="{FF2B5EF4-FFF2-40B4-BE49-F238E27FC236}">
                  <a16:creationId xmlns:a16="http://schemas.microsoft.com/office/drawing/2014/main" id="{C11CF150-A95A-AB46-9123-0C09AF4DA5EC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D0BCDDD-8267-0A4D-A027-F053466CDAE3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5" name="Triangle 394">
              <a:extLst>
                <a:ext uri="{FF2B5EF4-FFF2-40B4-BE49-F238E27FC236}">
                  <a16:creationId xmlns:a16="http://schemas.microsoft.com/office/drawing/2014/main" id="{81A497E4-DE03-2549-AC06-C395F05DF53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DFEF8B-908B-F947-92C2-63D8822ABDA7}"/>
              </a:ext>
            </a:extLst>
          </p:cNvPr>
          <p:cNvGrpSpPr/>
          <p:nvPr/>
        </p:nvGrpSpPr>
        <p:grpSpPr>
          <a:xfrm>
            <a:off x="4856321" y="1455070"/>
            <a:ext cx="649723" cy="142769"/>
            <a:chOff x="1123711" y="2458653"/>
            <a:chExt cx="1155063" cy="253811"/>
          </a:xfrm>
        </p:grpSpPr>
        <p:sp>
          <p:nvSpPr>
            <p:cNvPr id="391" name="타원 93">
              <a:extLst>
                <a:ext uri="{FF2B5EF4-FFF2-40B4-BE49-F238E27FC236}">
                  <a16:creationId xmlns:a16="http://schemas.microsoft.com/office/drawing/2014/main" id="{2B0EB312-1877-0C48-BBF4-6963BD3A114A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086AB7B-32F8-9A4F-AA96-9D700A28978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397" name="Triangle 396">
              <a:extLst>
                <a:ext uri="{FF2B5EF4-FFF2-40B4-BE49-F238E27FC236}">
                  <a16:creationId xmlns:a16="http://schemas.microsoft.com/office/drawing/2014/main" id="{CDD8CC64-AC50-9040-877B-5236CD28DB92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CD1BEC-CEEF-C341-9423-4575AFE0D3CD}"/>
              </a:ext>
            </a:extLst>
          </p:cNvPr>
          <p:cNvCxnSpPr>
            <a:cxnSpLocks/>
          </p:cNvCxnSpPr>
          <p:nvPr/>
        </p:nvCxnSpPr>
        <p:spPr>
          <a:xfrm>
            <a:off x="4928217" y="1038013"/>
            <a:ext cx="49502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8DB654-8624-5A48-B61B-1224EEF0B0D9}"/>
              </a:ext>
            </a:extLst>
          </p:cNvPr>
          <p:cNvCxnSpPr>
            <a:cxnSpLocks/>
          </p:cNvCxnSpPr>
          <p:nvPr/>
        </p:nvCxnSpPr>
        <p:spPr>
          <a:xfrm>
            <a:off x="5423238" y="1279894"/>
            <a:ext cx="0" cy="246459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직사각형 84">
            <a:extLst>
              <a:ext uri="{FF2B5EF4-FFF2-40B4-BE49-F238E27FC236}">
                <a16:creationId xmlns:a16="http://schemas.microsoft.com/office/drawing/2014/main" id="{F79D0697-BF66-9742-9AFE-3A9E6B4309C3}"/>
              </a:ext>
            </a:extLst>
          </p:cNvPr>
          <p:cNvSpPr/>
          <p:nvPr/>
        </p:nvSpPr>
        <p:spPr>
          <a:xfrm rot="5400000">
            <a:off x="481318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CD6C819-A9A0-F54F-A3C9-CECC5CE76B95}"/>
              </a:ext>
            </a:extLst>
          </p:cNvPr>
          <p:cNvGrpSpPr/>
          <p:nvPr/>
        </p:nvGrpSpPr>
        <p:grpSpPr>
          <a:xfrm>
            <a:off x="4844702" y="1988233"/>
            <a:ext cx="649724" cy="142769"/>
            <a:chOff x="1099137" y="1590312"/>
            <a:chExt cx="1155064" cy="253811"/>
          </a:xfrm>
        </p:grpSpPr>
        <p:sp>
          <p:nvSpPr>
            <p:cNvPr id="409" name="타원 91">
              <a:extLst>
                <a:ext uri="{FF2B5EF4-FFF2-40B4-BE49-F238E27FC236}">
                  <a16:creationId xmlns:a16="http://schemas.microsoft.com/office/drawing/2014/main" id="{C7477B3F-FF0F-EA49-9106-ED084F81A0B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A67B01E-CB16-2448-A7E6-35B4C337FBA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1" name="Triangle 410">
              <a:extLst>
                <a:ext uri="{FF2B5EF4-FFF2-40B4-BE49-F238E27FC236}">
                  <a16:creationId xmlns:a16="http://schemas.microsoft.com/office/drawing/2014/main" id="{D58F956E-8737-774D-9985-EC860455865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A55B78A-2068-A741-B7E7-25A06402ACEF}"/>
              </a:ext>
            </a:extLst>
          </p:cNvPr>
          <p:cNvGrpSpPr/>
          <p:nvPr/>
        </p:nvGrpSpPr>
        <p:grpSpPr>
          <a:xfrm>
            <a:off x="4859793" y="1741495"/>
            <a:ext cx="649723" cy="142769"/>
            <a:chOff x="1123711" y="2024483"/>
            <a:chExt cx="1155063" cy="253811"/>
          </a:xfrm>
        </p:grpSpPr>
        <p:sp>
          <p:nvSpPr>
            <p:cNvPr id="413" name="타원 92">
              <a:extLst>
                <a:ext uri="{FF2B5EF4-FFF2-40B4-BE49-F238E27FC236}">
                  <a16:creationId xmlns:a16="http://schemas.microsoft.com/office/drawing/2014/main" id="{666562B7-7036-7448-9F38-5F871BE7C5C0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30A76940-288B-1444-AFFB-864844B742FD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5" name="Triangle 414">
              <a:extLst>
                <a:ext uri="{FF2B5EF4-FFF2-40B4-BE49-F238E27FC236}">
                  <a16:creationId xmlns:a16="http://schemas.microsoft.com/office/drawing/2014/main" id="{E84BBE87-0581-484A-9FF5-5D7E93A9A7A7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7EF5F562-897C-FD4C-BAB9-B0CEF591ED3C}"/>
              </a:ext>
            </a:extLst>
          </p:cNvPr>
          <p:cNvGrpSpPr/>
          <p:nvPr/>
        </p:nvGrpSpPr>
        <p:grpSpPr>
          <a:xfrm>
            <a:off x="4856321" y="2234970"/>
            <a:ext cx="649723" cy="142769"/>
            <a:chOff x="1123711" y="2458653"/>
            <a:chExt cx="1155063" cy="253811"/>
          </a:xfrm>
        </p:grpSpPr>
        <p:sp>
          <p:nvSpPr>
            <p:cNvPr id="417" name="타원 93">
              <a:extLst>
                <a:ext uri="{FF2B5EF4-FFF2-40B4-BE49-F238E27FC236}">
                  <a16:creationId xmlns:a16="http://schemas.microsoft.com/office/drawing/2014/main" id="{9133DC35-5A51-E142-93CE-642C85B27624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7FD334C-2DB6-3C44-84B4-AC6B33CD48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19" name="Triangle 418">
              <a:extLst>
                <a:ext uri="{FF2B5EF4-FFF2-40B4-BE49-F238E27FC236}">
                  <a16:creationId xmlns:a16="http://schemas.microsoft.com/office/drawing/2014/main" id="{61137678-6597-D549-8170-CB81A484F0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BE20E2A-BB32-2248-8165-30782770CF66}"/>
              </a:ext>
            </a:extLst>
          </p:cNvPr>
          <p:cNvCxnSpPr>
            <a:cxnSpLocks/>
          </p:cNvCxnSpPr>
          <p:nvPr/>
        </p:nvCxnSpPr>
        <p:spPr>
          <a:xfrm>
            <a:off x="4929163" y="1812366"/>
            <a:ext cx="495220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직사각형 84">
            <a:extLst>
              <a:ext uri="{FF2B5EF4-FFF2-40B4-BE49-F238E27FC236}">
                <a16:creationId xmlns:a16="http://schemas.microsoft.com/office/drawing/2014/main" id="{2953EF29-CC6A-8C41-8850-832A44D07E32}"/>
              </a:ext>
            </a:extLst>
          </p:cNvPr>
          <p:cNvSpPr/>
          <p:nvPr/>
        </p:nvSpPr>
        <p:spPr>
          <a:xfrm rot="5400000">
            <a:off x="481318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7A84815D-0B93-5447-94CB-1822811DBC86}"/>
              </a:ext>
            </a:extLst>
          </p:cNvPr>
          <p:cNvGrpSpPr/>
          <p:nvPr/>
        </p:nvGrpSpPr>
        <p:grpSpPr>
          <a:xfrm>
            <a:off x="4846356" y="3016939"/>
            <a:ext cx="649724" cy="142769"/>
            <a:chOff x="1099137" y="1590312"/>
            <a:chExt cx="1155064" cy="253811"/>
          </a:xfrm>
        </p:grpSpPr>
        <p:sp>
          <p:nvSpPr>
            <p:cNvPr id="422" name="타원 91">
              <a:extLst>
                <a:ext uri="{FF2B5EF4-FFF2-40B4-BE49-F238E27FC236}">
                  <a16:creationId xmlns:a16="http://schemas.microsoft.com/office/drawing/2014/main" id="{9EA5AE53-2697-8F4A-8493-20B82302F70C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410E4B5D-436A-8746-9537-313F598541A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4" name="Triangle 423">
              <a:extLst>
                <a:ext uri="{FF2B5EF4-FFF2-40B4-BE49-F238E27FC236}">
                  <a16:creationId xmlns:a16="http://schemas.microsoft.com/office/drawing/2014/main" id="{0EE984D7-AD71-674A-96C1-4CD5F927621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46A3C4F8-6DD4-CF4E-A842-EADCFD08FDF3}"/>
              </a:ext>
            </a:extLst>
          </p:cNvPr>
          <p:cNvGrpSpPr/>
          <p:nvPr/>
        </p:nvGrpSpPr>
        <p:grpSpPr>
          <a:xfrm>
            <a:off x="4856321" y="2772509"/>
            <a:ext cx="649723" cy="142769"/>
            <a:chOff x="1123711" y="2024483"/>
            <a:chExt cx="1155063" cy="253811"/>
          </a:xfrm>
        </p:grpSpPr>
        <p:sp>
          <p:nvSpPr>
            <p:cNvPr id="426" name="타원 92">
              <a:extLst>
                <a:ext uri="{FF2B5EF4-FFF2-40B4-BE49-F238E27FC236}">
                  <a16:creationId xmlns:a16="http://schemas.microsoft.com/office/drawing/2014/main" id="{1E063178-044F-EA46-9B55-71033DD150E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4E0E504E-DCBB-FE41-915B-9510B906A9D5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43E25A96-2F04-7146-B3E4-73ECE60FAC86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BFCFF95C-68ED-C64B-9555-A7A70B60C617}"/>
              </a:ext>
            </a:extLst>
          </p:cNvPr>
          <p:cNvGrpSpPr/>
          <p:nvPr/>
        </p:nvGrpSpPr>
        <p:grpSpPr>
          <a:xfrm>
            <a:off x="4856321" y="2528080"/>
            <a:ext cx="649723" cy="142769"/>
            <a:chOff x="1123711" y="2458653"/>
            <a:chExt cx="1155063" cy="253811"/>
          </a:xfrm>
        </p:grpSpPr>
        <p:sp>
          <p:nvSpPr>
            <p:cNvPr id="430" name="타원 93">
              <a:extLst>
                <a:ext uri="{FF2B5EF4-FFF2-40B4-BE49-F238E27FC236}">
                  <a16:creationId xmlns:a16="http://schemas.microsoft.com/office/drawing/2014/main" id="{C0DA051B-5E62-5A4D-8B1A-402EDA08E53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121F8E7-D17C-D44C-81A6-C6B74098DB7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AD12D0EA-397A-5E4D-A8BC-4277706CB8C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0FAB077-6A22-F844-A678-085D5C2C44BC}"/>
              </a:ext>
            </a:extLst>
          </p:cNvPr>
          <p:cNvCxnSpPr>
            <a:cxnSpLocks/>
          </p:cNvCxnSpPr>
          <p:nvPr/>
        </p:nvCxnSpPr>
        <p:spPr>
          <a:xfrm>
            <a:off x="4925304" y="2599465"/>
            <a:ext cx="49907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33C42E-0655-CF42-9E82-E765936A957E}"/>
              </a:ext>
            </a:extLst>
          </p:cNvPr>
          <p:cNvCxnSpPr>
            <a:cxnSpLocks/>
          </p:cNvCxnSpPr>
          <p:nvPr/>
        </p:nvCxnSpPr>
        <p:spPr>
          <a:xfrm>
            <a:off x="5427096" y="2596130"/>
            <a:ext cx="0" cy="25003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직사각형 84">
            <a:extLst>
              <a:ext uri="{FF2B5EF4-FFF2-40B4-BE49-F238E27FC236}">
                <a16:creationId xmlns:a16="http://schemas.microsoft.com/office/drawing/2014/main" id="{0A8797E2-98F5-7D42-B049-BC4D7A7CFF9C}"/>
              </a:ext>
            </a:extLst>
          </p:cNvPr>
          <p:cNvSpPr/>
          <p:nvPr/>
        </p:nvSpPr>
        <p:spPr>
          <a:xfrm rot="5400000">
            <a:off x="481318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7B55F4F6-6DE4-A049-BDBE-0B9C621DF93C}"/>
              </a:ext>
            </a:extLst>
          </p:cNvPr>
          <p:cNvGrpSpPr/>
          <p:nvPr/>
        </p:nvGrpSpPr>
        <p:grpSpPr>
          <a:xfrm>
            <a:off x="4842497" y="3306329"/>
            <a:ext cx="649724" cy="142769"/>
            <a:chOff x="1099137" y="1590312"/>
            <a:chExt cx="1155064" cy="253811"/>
          </a:xfrm>
        </p:grpSpPr>
        <p:sp>
          <p:nvSpPr>
            <p:cNvPr id="435" name="타원 91">
              <a:extLst>
                <a:ext uri="{FF2B5EF4-FFF2-40B4-BE49-F238E27FC236}">
                  <a16:creationId xmlns:a16="http://schemas.microsoft.com/office/drawing/2014/main" id="{7CF894B0-41E6-4E4B-B5EC-D808D57D96A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5921D08-0D3B-5C4F-AD6D-9F831E326308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37" name="Triangle 436">
              <a:extLst>
                <a:ext uri="{FF2B5EF4-FFF2-40B4-BE49-F238E27FC236}">
                  <a16:creationId xmlns:a16="http://schemas.microsoft.com/office/drawing/2014/main" id="{66CC7C03-2092-964E-8530-8EFB6BDEF81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82DD5B4A-632A-4748-9603-365F125063A0}"/>
              </a:ext>
            </a:extLst>
          </p:cNvPr>
          <p:cNvGrpSpPr/>
          <p:nvPr/>
        </p:nvGrpSpPr>
        <p:grpSpPr>
          <a:xfrm>
            <a:off x="4856321" y="3794771"/>
            <a:ext cx="649723" cy="142769"/>
            <a:chOff x="1123711" y="2458653"/>
            <a:chExt cx="1155063" cy="253811"/>
          </a:xfrm>
        </p:grpSpPr>
        <p:sp>
          <p:nvSpPr>
            <p:cNvPr id="443" name="타원 93">
              <a:extLst>
                <a:ext uri="{FF2B5EF4-FFF2-40B4-BE49-F238E27FC236}">
                  <a16:creationId xmlns:a16="http://schemas.microsoft.com/office/drawing/2014/main" id="{3778FF66-1BA4-2543-9234-5110204B2AF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1B1780D0-73B9-234D-BFE3-87C8B1E43EE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5" name="Triangle 444">
              <a:extLst>
                <a:ext uri="{FF2B5EF4-FFF2-40B4-BE49-F238E27FC236}">
                  <a16:creationId xmlns:a16="http://schemas.microsoft.com/office/drawing/2014/main" id="{F04760D5-6158-D041-A7AF-D922A17A490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ACBEC76-85CE-F744-8A2D-CF8D0139C1ED}"/>
              </a:ext>
            </a:extLst>
          </p:cNvPr>
          <p:cNvGrpSpPr/>
          <p:nvPr/>
        </p:nvGrpSpPr>
        <p:grpSpPr>
          <a:xfrm>
            <a:off x="4843809" y="3550550"/>
            <a:ext cx="649724" cy="142769"/>
            <a:chOff x="1099137" y="1590312"/>
            <a:chExt cx="1155064" cy="253811"/>
          </a:xfrm>
        </p:grpSpPr>
        <p:sp>
          <p:nvSpPr>
            <p:cNvPr id="447" name="타원 91">
              <a:extLst>
                <a:ext uri="{FF2B5EF4-FFF2-40B4-BE49-F238E27FC236}">
                  <a16:creationId xmlns:a16="http://schemas.microsoft.com/office/drawing/2014/main" id="{DF72B297-86FE-8945-86EF-41E1E8B2664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B15712B4-E9E5-964C-948F-00E59080F0B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49" name="Triangle 448">
              <a:extLst>
                <a:ext uri="{FF2B5EF4-FFF2-40B4-BE49-F238E27FC236}">
                  <a16:creationId xmlns:a16="http://schemas.microsoft.com/office/drawing/2014/main" id="{BD4DCA57-C516-C34E-B7B5-442B41309A9A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DBEFEF-5682-D74B-B85F-FEBB232727BE}"/>
              </a:ext>
            </a:extLst>
          </p:cNvPr>
          <p:cNvCxnSpPr>
            <a:cxnSpLocks/>
          </p:cNvCxnSpPr>
          <p:nvPr/>
        </p:nvCxnSpPr>
        <p:spPr>
          <a:xfrm>
            <a:off x="4927892" y="3377713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CAAC95-6068-5147-B054-5E7FA607CC32}"/>
              </a:ext>
            </a:extLst>
          </p:cNvPr>
          <p:cNvCxnSpPr>
            <a:cxnSpLocks/>
          </p:cNvCxnSpPr>
          <p:nvPr/>
        </p:nvCxnSpPr>
        <p:spPr>
          <a:xfrm>
            <a:off x="492530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84">
            <a:extLst>
              <a:ext uri="{FF2B5EF4-FFF2-40B4-BE49-F238E27FC236}">
                <a16:creationId xmlns:a16="http://schemas.microsoft.com/office/drawing/2014/main" id="{21D402B7-5DE2-6B44-885F-E5539045976F}"/>
              </a:ext>
            </a:extLst>
          </p:cNvPr>
          <p:cNvSpPr/>
          <p:nvPr/>
        </p:nvSpPr>
        <p:spPr>
          <a:xfrm rot="5400000">
            <a:off x="481318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78EC6459-566F-F443-AA91-31C3756D1817}"/>
              </a:ext>
            </a:extLst>
          </p:cNvPr>
          <p:cNvGrpSpPr/>
          <p:nvPr/>
        </p:nvGrpSpPr>
        <p:grpSpPr>
          <a:xfrm>
            <a:off x="4842497" y="4086229"/>
            <a:ext cx="649724" cy="142769"/>
            <a:chOff x="1099137" y="1590312"/>
            <a:chExt cx="1155064" cy="253811"/>
          </a:xfrm>
        </p:grpSpPr>
        <p:sp>
          <p:nvSpPr>
            <p:cNvPr id="452" name="타원 91">
              <a:extLst>
                <a:ext uri="{FF2B5EF4-FFF2-40B4-BE49-F238E27FC236}">
                  <a16:creationId xmlns:a16="http://schemas.microsoft.com/office/drawing/2014/main" id="{C99EEC97-125C-4244-9AF1-B324A9467B3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95BAF35D-28CB-934F-BAEC-9675B476970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4" name="Triangle 453">
              <a:extLst>
                <a:ext uri="{FF2B5EF4-FFF2-40B4-BE49-F238E27FC236}">
                  <a16:creationId xmlns:a16="http://schemas.microsoft.com/office/drawing/2014/main" id="{874E5626-9DE5-224D-9D32-340857AA4DC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7004D092-F24E-5F4E-8793-75A5857F8674}"/>
              </a:ext>
            </a:extLst>
          </p:cNvPr>
          <p:cNvGrpSpPr/>
          <p:nvPr/>
        </p:nvGrpSpPr>
        <p:grpSpPr>
          <a:xfrm>
            <a:off x="4858618" y="4330124"/>
            <a:ext cx="649723" cy="142769"/>
            <a:chOff x="1123711" y="2458653"/>
            <a:chExt cx="1155063" cy="253811"/>
          </a:xfrm>
        </p:grpSpPr>
        <p:sp>
          <p:nvSpPr>
            <p:cNvPr id="456" name="타원 93">
              <a:extLst>
                <a:ext uri="{FF2B5EF4-FFF2-40B4-BE49-F238E27FC236}">
                  <a16:creationId xmlns:a16="http://schemas.microsoft.com/office/drawing/2014/main" id="{4D33D379-5CBB-BE42-84CE-11407F9D1B8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63BCD050-EB35-6145-A22C-4A3AE122CD19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58" name="Triangle 457">
              <a:extLst>
                <a:ext uri="{FF2B5EF4-FFF2-40B4-BE49-F238E27FC236}">
                  <a16:creationId xmlns:a16="http://schemas.microsoft.com/office/drawing/2014/main" id="{E405F7F4-63D6-3A4B-A940-E8A7C038577F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277F43A-5242-C443-A3BD-60C81C696098}"/>
              </a:ext>
            </a:extLst>
          </p:cNvPr>
          <p:cNvGrpSpPr/>
          <p:nvPr/>
        </p:nvGrpSpPr>
        <p:grpSpPr>
          <a:xfrm>
            <a:off x="4843809" y="4574020"/>
            <a:ext cx="649724" cy="142769"/>
            <a:chOff x="1099137" y="1590312"/>
            <a:chExt cx="1155064" cy="253811"/>
          </a:xfrm>
        </p:grpSpPr>
        <p:sp>
          <p:nvSpPr>
            <p:cNvPr id="460" name="타원 91">
              <a:extLst>
                <a:ext uri="{FF2B5EF4-FFF2-40B4-BE49-F238E27FC236}">
                  <a16:creationId xmlns:a16="http://schemas.microsoft.com/office/drawing/2014/main" id="{9E503250-A924-D04F-8C1A-9AE62A4DA67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D29E60D-8AA6-C548-9F76-CD178B6260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2" name="Triangle 461">
              <a:extLst>
                <a:ext uri="{FF2B5EF4-FFF2-40B4-BE49-F238E27FC236}">
                  <a16:creationId xmlns:a16="http://schemas.microsoft.com/office/drawing/2014/main" id="{31A32F00-C219-B44A-A5B2-B346BDFAC3A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092A26-F2BD-6C45-862B-0BDC6143E4B3}"/>
              </a:ext>
            </a:extLst>
          </p:cNvPr>
          <p:cNvCxnSpPr>
            <a:cxnSpLocks/>
          </p:cNvCxnSpPr>
          <p:nvPr/>
        </p:nvCxnSpPr>
        <p:spPr>
          <a:xfrm>
            <a:off x="4926107" y="4157613"/>
            <a:ext cx="5009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직사각형 84">
            <a:extLst>
              <a:ext uri="{FF2B5EF4-FFF2-40B4-BE49-F238E27FC236}">
                <a16:creationId xmlns:a16="http://schemas.microsoft.com/office/drawing/2014/main" id="{4BBB951C-3495-A14E-AD39-BFD24CA255B3}"/>
              </a:ext>
            </a:extLst>
          </p:cNvPr>
          <p:cNvSpPr/>
          <p:nvPr/>
        </p:nvSpPr>
        <p:spPr>
          <a:xfrm rot="5400000">
            <a:off x="481318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0F1B204-891F-2A40-81AD-16D590B2F8B9}"/>
              </a:ext>
            </a:extLst>
          </p:cNvPr>
          <p:cNvGrpSpPr/>
          <p:nvPr/>
        </p:nvGrpSpPr>
        <p:grpSpPr>
          <a:xfrm>
            <a:off x="4842497" y="5115117"/>
            <a:ext cx="649724" cy="142769"/>
            <a:chOff x="1099137" y="1590312"/>
            <a:chExt cx="1155064" cy="253811"/>
          </a:xfrm>
        </p:grpSpPr>
        <p:sp>
          <p:nvSpPr>
            <p:cNvPr id="465" name="타원 91">
              <a:extLst>
                <a:ext uri="{FF2B5EF4-FFF2-40B4-BE49-F238E27FC236}">
                  <a16:creationId xmlns:a16="http://schemas.microsoft.com/office/drawing/2014/main" id="{43C37CFB-C582-FC49-BCE2-CACD746C389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1684A2DD-D65E-8440-B2C6-1416384D4F9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67" name="Triangle 466">
              <a:extLst>
                <a:ext uri="{FF2B5EF4-FFF2-40B4-BE49-F238E27FC236}">
                  <a16:creationId xmlns:a16="http://schemas.microsoft.com/office/drawing/2014/main" id="{6BB82649-0997-8847-BD3D-29F73285ED3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1CD535AA-EC83-6C40-95D3-8FF1827B0CCA}"/>
              </a:ext>
            </a:extLst>
          </p:cNvPr>
          <p:cNvGrpSpPr/>
          <p:nvPr/>
        </p:nvGrpSpPr>
        <p:grpSpPr>
          <a:xfrm>
            <a:off x="4858618" y="4876315"/>
            <a:ext cx="649723" cy="142769"/>
            <a:chOff x="1123711" y="2458653"/>
            <a:chExt cx="1155063" cy="253811"/>
          </a:xfrm>
        </p:grpSpPr>
        <p:sp>
          <p:nvSpPr>
            <p:cNvPr id="469" name="타원 93">
              <a:extLst>
                <a:ext uri="{FF2B5EF4-FFF2-40B4-BE49-F238E27FC236}">
                  <a16:creationId xmlns:a16="http://schemas.microsoft.com/office/drawing/2014/main" id="{8D869F1D-57C8-7E4D-90F9-52CA2B4FC6AD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04EA5843-AEF4-0B4A-939F-5206CB7C187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1" name="Triangle 470">
              <a:extLst>
                <a:ext uri="{FF2B5EF4-FFF2-40B4-BE49-F238E27FC236}">
                  <a16:creationId xmlns:a16="http://schemas.microsoft.com/office/drawing/2014/main" id="{74808BD1-5C65-DE43-A9B0-8A0497753F80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A3D6AAF-ACB9-684B-BCB9-4FD09F7B51F9}"/>
              </a:ext>
            </a:extLst>
          </p:cNvPr>
          <p:cNvGrpSpPr/>
          <p:nvPr/>
        </p:nvGrpSpPr>
        <p:grpSpPr>
          <a:xfrm>
            <a:off x="4843809" y="5353920"/>
            <a:ext cx="649724" cy="142769"/>
            <a:chOff x="1099137" y="1590312"/>
            <a:chExt cx="1155064" cy="253811"/>
          </a:xfrm>
        </p:grpSpPr>
        <p:sp>
          <p:nvSpPr>
            <p:cNvPr id="473" name="타원 91">
              <a:extLst>
                <a:ext uri="{FF2B5EF4-FFF2-40B4-BE49-F238E27FC236}">
                  <a16:creationId xmlns:a16="http://schemas.microsoft.com/office/drawing/2014/main" id="{997CA190-A3C5-0449-AD7A-62E9F50F4EC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6AE2DD48-5EB6-6244-910A-3BDF87819A5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75" name="Triangle 474">
              <a:extLst>
                <a:ext uri="{FF2B5EF4-FFF2-40B4-BE49-F238E27FC236}">
                  <a16:creationId xmlns:a16="http://schemas.microsoft.com/office/drawing/2014/main" id="{D8F88EA7-A56C-A843-9D3F-D4B3DEE7651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D0CAB9D-92BF-C448-94F8-91BCE1D969F7}"/>
              </a:ext>
            </a:extLst>
          </p:cNvPr>
          <p:cNvCxnSpPr>
            <a:cxnSpLocks/>
          </p:cNvCxnSpPr>
          <p:nvPr/>
        </p:nvCxnSpPr>
        <p:spPr>
          <a:xfrm>
            <a:off x="4925304" y="4947700"/>
            <a:ext cx="50086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BBEC150-1EA9-1545-A8DA-AD82D9179D51}"/>
              </a:ext>
            </a:extLst>
          </p:cNvPr>
          <p:cNvCxnSpPr>
            <a:cxnSpLocks/>
          </p:cNvCxnSpPr>
          <p:nvPr/>
        </p:nvCxnSpPr>
        <p:spPr>
          <a:xfrm>
            <a:off x="4926616" y="5180382"/>
            <a:ext cx="0" cy="244673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직사각형 84">
            <a:extLst>
              <a:ext uri="{FF2B5EF4-FFF2-40B4-BE49-F238E27FC236}">
                <a16:creationId xmlns:a16="http://schemas.microsoft.com/office/drawing/2014/main" id="{5D002860-E8E6-EC47-917E-0EF93581FE36}"/>
              </a:ext>
            </a:extLst>
          </p:cNvPr>
          <p:cNvSpPr/>
          <p:nvPr/>
        </p:nvSpPr>
        <p:spPr>
          <a:xfrm rot="5400000">
            <a:off x="481318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442F1616-02DF-AA41-8624-349CCBFDA414}"/>
              </a:ext>
            </a:extLst>
          </p:cNvPr>
          <p:cNvGrpSpPr/>
          <p:nvPr/>
        </p:nvGrpSpPr>
        <p:grpSpPr>
          <a:xfrm>
            <a:off x="4842497" y="5890163"/>
            <a:ext cx="649724" cy="142769"/>
            <a:chOff x="1099137" y="1590312"/>
            <a:chExt cx="1155064" cy="253811"/>
          </a:xfrm>
        </p:grpSpPr>
        <p:sp>
          <p:nvSpPr>
            <p:cNvPr id="478" name="타원 91">
              <a:extLst>
                <a:ext uri="{FF2B5EF4-FFF2-40B4-BE49-F238E27FC236}">
                  <a16:creationId xmlns:a16="http://schemas.microsoft.com/office/drawing/2014/main" id="{8AD07A49-BE79-3A43-9C19-6B781E9FC85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4FAC9C-4969-D044-A4DB-6FC8AA64781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480" name="Triangle 479">
              <a:extLst>
                <a:ext uri="{FF2B5EF4-FFF2-40B4-BE49-F238E27FC236}">
                  <a16:creationId xmlns:a16="http://schemas.microsoft.com/office/drawing/2014/main" id="{A2769D5E-2064-C64E-8B5C-47DE7ECC45F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BCB56B20-A6CF-4E4E-87B3-5A65A4230F8B}"/>
              </a:ext>
            </a:extLst>
          </p:cNvPr>
          <p:cNvGrpSpPr/>
          <p:nvPr/>
        </p:nvGrpSpPr>
        <p:grpSpPr>
          <a:xfrm>
            <a:off x="4842497" y="6133822"/>
            <a:ext cx="649724" cy="142769"/>
            <a:chOff x="1099137" y="1590312"/>
            <a:chExt cx="1155064" cy="253811"/>
          </a:xfrm>
        </p:grpSpPr>
        <p:sp>
          <p:nvSpPr>
            <p:cNvPr id="486" name="타원 91">
              <a:extLst>
                <a:ext uri="{FF2B5EF4-FFF2-40B4-BE49-F238E27FC236}">
                  <a16:creationId xmlns:a16="http://schemas.microsoft.com/office/drawing/2014/main" id="{DAA3F3D4-0700-EA4F-8D61-BA5954BA261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24190A30-AABD-7341-9911-A874B90EADE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36" name="Triangle 535">
              <a:extLst>
                <a:ext uri="{FF2B5EF4-FFF2-40B4-BE49-F238E27FC236}">
                  <a16:creationId xmlns:a16="http://schemas.microsoft.com/office/drawing/2014/main" id="{1977F064-1EAF-B541-804E-757C37ED2BD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B7C9AC-6002-6F40-9648-AA61CBACDA67}"/>
              </a:ext>
            </a:extLst>
          </p:cNvPr>
          <p:cNvGrpSpPr/>
          <p:nvPr/>
        </p:nvGrpSpPr>
        <p:grpSpPr>
          <a:xfrm>
            <a:off x="4842497" y="5646506"/>
            <a:ext cx="649724" cy="142769"/>
            <a:chOff x="1099137" y="1590312"/>
            <a:chExt cx="1155064" cy="253811"/>
          </a:xfrm>
        </p:grpSpPr>
        <p:sp>
          <p:nvSpPr>
            <p:cNvPr id="538" name="타원 91">
              <a:extLst>
                <a:ext uri="{FF2B5EF4-FFF2-40B4-BE49-F238E27FC236}">
                  <a16:creationId xmlns:a16="http://schemas.microsoft.com/office/drawing/2014/main" id="{5870CC24-EBD8-224E-BF2F-E66BF13F113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A34C513-5973-0641-A704-907129A5ADC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588" name="Triangle 587">
              <a:extLst>
                <a:ext uri="{FF2B5EF4-FFF2-40B4-BE49-F238E27FC236}">
                  <a16:creationId xmlns:a16="http://schemas.microsoft.com/office/drawing/2014/main" id="{97DAF514-DB8E-DB4F-AC11-D7EBB5C83652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EB8905A5-D93B-1C47-BA0B-BE8C938ABD3B}"/>
              </a:ext>
            </a:extLst>
          </p:cNvPr>
          <p:cNvCxnSpPr>
            <a:cxnSpLocks/>
          </p:cNvCxnSpPr>
          <p:nvPr/>
        </p:nvCxnSpPr>
        <p:spPr>
          <a:xfrm>
            <a:off x="4927892" y="5717890"/>
            <a:ext cx="495345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3990587D-E64F-0240-A80F-33C52367E240}"/>
              </a:ext>
            </a:extLst>
          </p:cNvPr>
          <p:cNvCxnSpPr>
            <a:cxnSpLocks/>
          </p:cNvCxnSpPr>
          <p:nvPr/>
        </p:nvCxnSpPr>
        <p:spPr>
          <a:xfrm>
            <a:off x="4925304" y="5716162"/>
            <a:ext cx="0" cy="48934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직사각형 84">
            <a:extLst>
              <a:ext uri="{FF2B5EF4-FFF2-40B4-BE49-F238E27FC236}">
                <a16:creationId xmlns:a16="http://schemas.microsoft.com/office/drawing/2014/main" id="{973B4B24-B549-5141-8FAA-43834C0CEC57}"/>
              </a:ext>
            </a:extLst>
          </p:cNvPr>
          <p:cNvSpPr/>
          <p:nvPr/>
        </p:nvSpPr>
        <p:spPr>
          <a:xfrm rot="5400000">
            <a:off x="5663784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6" name="타원 91">
            <a:extLst>
              <a:ext uri="{FF2B5EF4-FFF2-40B4-BE49-F238E27FC236}">
                <a16:creationId xmlns:a16="http://schemas.microsoft.com/office/drawing/2014/main" id="{C17E8627-D1F0-3A49-8E4F-3BA8A2D54C81}"/>
              </a:ext>
            </a:extLst>
          </p:cNvPr>
          <p:cNvSpPr/>
          <p:nvPr/>
        </p:nvSpPr>
        <p:spPr>
          <a:xfrm rot="5400000">
            <a:off x="5705064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7" name="타원 92">
            <a:extLst>
              <a:ext uri="{FF2B5EF4-FFF2-40B4-BE49-F238E27FC236}">
                <a16:creationId xmlns:a16="http://schemas.microsoft.com/office/drawing/2014/main" id="{733CA64E-9A68-DF4F-AC63-D72E9638C530}"/>
              </a:ext>
            </a:extLst>
          </p:cNvPr>
          <p:cNvSpPr/>
          <p:nvPr/>
        </p:nvSpPr>
        <p:spPr>
          <a:xfrm rot="5400000">
            <a:off x="5705064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8" name="타원 93">
            <a:extLst>
              <a:ext uri="{FF2B5EF4-FFF2-40B4-BE49-F238E27FC236}">
                <a16:creationId xmlns:a16="http://schemas.microsoft.com/office/drawing/2014/main" id="{00FB565A-1B55-9740-BD24-9A277A341641}"/>
              </a:ext>
            </a:extLst>
          </p:cNvPr>
          <p:cNvSpPr/>
          <p:nvPr/>
        </p:nvSpPr>
        <p:spPr>
          <a:xfrm rot="5400000">
            <a:off x="5705064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5C3E0B68-33CC-004A-BC89-2E968A8F3ABF}"/>
              </a:ext>
            </a:extLst>
          </p:cNvPr>
          <p:cNvSpPr/>
          <p:nvPr/>
        </p:nvSpPr>
        <p:spPr>
          <a:xfrm>
            <a:off x="5948432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0" name="Triangle 999">
            <a:extLst>
              <a:ext uri="{FF2B5EF4-FFF2-40B4-BE49-F238E27FC236}">
                <a16:creationId xmlns:a16="http://schemas.microsoft.com/office/drawing/2014/main" id="{0BE3EA76-F309-1945-B6B7-FA887AFA834F}"/>
              </a:ext>
            </a:extLst>
          </p:cNvPr>
          <p:cNvSpPr/>
          <p:nvPr/>
        </p:nvSpPr>
        <p:spPr>
          <a:xfrm>
            <a:off x="6191027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6EDE42CD-91FC-3544-87C6-3CF9DBD334BE}"/>
              </a:ext>
            </a:extLst>
          </p:cNvPr>
          <p:cNvSpPr/>
          <p:nvPr/>
        </p:nvSpPr>
        <p:spPr>
          <a:xfrm>
            <a:off x="5948432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2" name="Triangle 1001">
            <a:extLst>
              <a:ext uri="{FF2B5EF4-FFF2-40B4-BE49-F238E27FC236}">
                <a16:creationId xmlns:a16="http://schemas.microsoft.com/office/drawing/2014/main" id="{8E938838-8CE1-2643-9646-FA3B395F3BF5}"/>
              </a:ext>
            </a:extLst>
          </p:cNvPr>
          <p:cNvSpPr/>
          <p:nvPr/>
        </p:nvSpPr>
        <p:spPr>
          <a:xfrm>
            <a:off x="6191027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BC2264AE-FBF8-944F-8B5B-95F619130FFD}"/>
              </a:ext>
            </a:extLst>
          </p:cNvPr>
          <p:cNvSpPr/>
          <p:nvPr/>
        </p:nvSpPr>
        <p:spPr>
          <a:xfrm>
            <a:off x="5948432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004" name="Triangle 1003">
            <a:extLst>
              <a:ext uri="{FF2B5EF4-FFF2-40B4-BE49-F238E27FC236}">
                <a16:creationId xmlns:a16="http://schemas.microsoft.com/office/drawing/2014/main" id="{7DDA776D-103A-6F4E-AC7A-2F3246FDE215}"/>
              </a:ext>
            </a:extLst>
          </p:cNvPr>
          <p:cNvSpPr/>
          <p:nvPr/>
        </p:nvSpPr>
        <p:spPr>
          <a:xfrm>
            <a:off x="6191027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1229A561-79C0-A94A-A3D7-1B98CACD612F}"/>
              </a:ext>
            </a:extLst>
          </p:cNvPr>
          <p:cNvCxnSpPr>
            <a:cxnSpLocks/>
          </p:cNvCxnSpPr>
          <p:nvPr/>
        </p:nvCxnSpPr>
        <p:spPr>
          <a:xfrm flipV="1">
            <a:off x="5774099" y="256614"/>
            <a:ext cx="499466" cy="1499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6574CBC3-4831-994E-95B4-4F0FB32E51C1}"/>
              </a:ext>
            </a:extLst>
          </p:cNvPr>
          <p:cNvCxnSpPr>
            <a:cxnSpLocks/>
          </p:cNvCxnSpPr>
          <p:nvPr/>
        </p:nvCxnSpPr>
        <p:spPr>
          <a:xfrm>
            <a:off x="5774099" y="746554"/>
            <a:ext cx="503452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6" name="직사각형 84">
            <a:extLst>
              <a:ext uri="{FF2B5EF4-FFF2-40B4-BE49-F238E27FC236}">
                <a16:creationId xmlns:a16="http://schemas.microsoft.com/office/drawing/2014/main" id="{D3A4CA00-C677-3F4A-A8FB-5470AFD5DAB5}"/>
              </a:ext>
            </a:extLst>
          </p:cNvPr>
          <p:cNvSpPr/>
          <p:nvPr/>
        </p:nvSpPr>
        <p:spPr>
          <a:xfrm rot="5400000">
            <a:off x="5663784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7213F4BD-F104-0B42-B826-7586931040C6}"/>
              </a:ext>
            </a:extLst>
          </p:cNvPr>
          <p:cNvGrpSpPr/>
          <p:nvPr/>
        </p:nvGrpSpPr>
        <p:grpSpPr>
          <a:xfrm>
            <a:off x="5693093" y="966629"/>
            <a:ext cx="649724" cy="142769"/>
            <a:chOff x="1099137" y="1590312"/>
            <a:chExt cx="1155064" cy="253811"/>
          </a:xfrm>
        </p:grpSpPr>
        <p:sp>
          <p:nvSpPr>
            <p:cNvPr id="992" name="타원 91">
              <a:extLst>
                <a:ext uri="{FF2B5EF4-FFF2-40B4-BE49-F238E27FC236}">
                  <a16:creationId xmlns:a16="http://schemas.microsoft.com/office/drawing/2014/main" id="{59EA7054-F6B1-D34C-93EE-D986ADDE1BEB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0BF55116-59DC-6649-8398-7474763F2136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4" name="Triangle 993">
              <a:extLst>
                <a:ext uri="{FF2B5EF4-FFF2-40B4-BE49-F238E27FC236}">
                  <a16:creationId xmlns:a16="http://schemas.microsoft.com/office/drawing/2014/main" id="{E47435D8-394D-2A41-85CB-57C7551007A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BB0A6226-2C14-7C4A-B799-D9F12937650C}"/>
              </a:ext>
            </a:extLst>
          </p:cNvPr>
          <p:cNvGrpSpPr/>
          <p:nvPr/>
        </p:nvGrpSpPr>
        <p:grpSpPr>
          <a:xfrm>
            <a:off x="5705846" y="1210849"/>
            <a:ext cx="649723" cy="142769"/>
            <a:chOff x="1123711" y="2024483"/>
            <a:chExt cx="1155063" cy="253811"/>
          </a:xfrm>
        </p:grpSpPr>
        <p:sp>
          <p:nvSpPr>
            <p:cNvPr id="989" name="타원 92">
              <a:extLst>
                <a:ext uri="{FF2B5EF4-FFF2-40B4-BE49-F238E27FC236}">
                  <a16:creationId xmlns:a16="http://schemas.microsoft.com/office/drawing/2014/main" id="{4FB02323-2950-4C4B-8E02-1B7CB2AAAEF8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17F7AD82-5964-AC48-962D-581729F5EC3C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91" name="Triangle 990">
              <a:extLst>
                <a:ext uri="{FF2B5EF4-FFF2-40B4-BE49-F238E27FC236}">
                  <a16:creationId xmlns:a16="http://schemas.microsoft.com/office/drawing/2014/main" id="{9F6CC84C-1EED-7141-9BC5-D9E56008CE5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21DF5C57-EF66-EE4D-8525-A0D59BB7BDE1}"/>
              </a:ext>
            </a:extLst>
          </p:cNvPr>
          <p:cNvGrpSpPr/>
          <p:nvPr/>
        </p:nvGrpSpPr>
        <p:grpSpPr>
          <a:xfrm>
            <a:off x="5706916" y="1455070"/>
            <a:ext cx="649723" cy="142769"/>
            <a:chOff x="1123711" y="2458653"/>
            <a:chExt cx="1155063" cy="253811"/>
          </a:xfrm>
        </p:grpSpPr>
        <p:sp>
          <p:nvSpPr>
            <p:cNvPr id="986" name="타원 93">
              <a:extLst>
                <a:ext uri="{FF2B5EF4-FFF2-40B4-BE49-F238E27FC236}">
                  <a16:creationId xmlns:a16="http://schemas.microsoft.com/office/drawing/2014/main" id="{73A4113A-23DE-C54C-9715-2B09ACF3AF3E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80EF5844-E48C-D745-B105-05E9408CE7AA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88" name="Triangle 987">
              <a:extLst>
                <a:ext uri="{FF2B5EF4-FFF2-40B4-BE49-F238E27FC236}">
                  <a16:creationId xmlns:a16="http://schemas.microsoft.com/office/drawing/2014/main" id="{FBECAEEC-DB4C-3740-B10F-97E3B2CE270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2055E620-4090-E84B-8859-9641934A1663}"/>
              </a:ext>
            </a:extLst>
          </p:cNvPr>
          <p:cNvCxnSpPr>
            <a:cxnSpLocks/>
          </p:cNvCxnSpPr>
          <p:nvPr/>
        </p:nvCxnSpPr>
        <p:spPr>
          <a:xfrm>
            <a:off x="5778285" y="1038013"/>
            <a:ext cx="49204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1EFB4DBA-D416-554A-ACE4-B09E060846FF}"/>
              </a:ext>
            </a:extLst>
          </p:cNvPr>
          <p:cNvCxnSpPr>
            <a:cxnSpLocks/>
          </p:cNvCxnSpPr>
          <p:nvPr/>
        </p:nvCxnSpPr>
        <p:spPr>
          <a:xfrm>
            <a:off x="5777704" y="1526353"/>
            <a:ext cx="496785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7" name="직사각형 84">
            <a:extLst>
              <a:ext uri="{FF2B5EF4-FFF2-40B4-BE49-F238E27FC236}">
                <a16:creationId xmlns:a16="http://schemas.microsoft.com/office/drawing/2014/main" id="{AEEC27DE-9F71-7944-A56F-E9516F85DCD9}"/>
              </a:ext>
            </a:extLst>
          </p:cNvPr>
          <p:cNvSpPr/>
          <p:nvPr/>
        </p:nvSpPr>
        <p:spPr>
          <a:xfrm rot="5400000">
            <a:off x="5663784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5D9AD9DF-AB21-164B-9055-B1C4383F0175}"/>
              </a:ext>
            </a:extLst>
          </p:cNvPr>
          <p:cNvGrpSpPr/>
          <p:nvPr/>
        </p:nvGrpSpPr>
        <p:grpSpPr>
          <a:xfrm>
            <a:off x="5695298" y="1988233"/>
            <a:ext cx="649724" cy="142769"/>
            <a:chOff x="1099137" y="1590312"/>
            <a:chExt cx="1155064" cy="253811"/>
          </a:xfrm>
        </p:grpSpPr>
        <p:sp>
          <p:nvSpPr>
            <p:cNvPr id="973" name="타원 91">
              <a:extLst>
                <a:ext uri="{FF2B5EF4-FFF2-40B4-BE49-F238E27FC236}">
                  <a16:creationId xmlns:a16="http://schemas.microsoft.com/office/drawing/2014/main" id="{84E7C28A-0C25-624D-964B-3F9D5F64D850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527A2443-251D-834F-8B28-FCB9DCEC052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5" name="Triangle 974">
              <a:extLst>
                <a:ext uri="{FF2B5EF4-FFF2-40B4-BE49-F238E27FC236}">
                  <a16:creationId xmlns:a16="http://schemas.microsoft.com/office/drawing/2014/main" id="{D35EC806-59EC-DE4D-86CC-53FD2FF61D8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19BD994B-FE2A-BE40-9C52-B5D33EBFAA3B}"/>
              </a:ext>
            </a:extLst>
          </p:cNvPr>
          <p:cNvGrpSpPr/>
          <p:nvPr/>
        </p:nvGrpSpPr>
        <p:grpSpPr>
          <a:xfrm>
            <a:off x="5710389" y="1741495"/>
            <a:ext cx="649723" cy="142769"/>
            <a:chOff x="1123711" y="2024483"/>
            <a:chExt cx="1155063" cy="253811"/>
          </a:xfrm>
        </p:grpSpPr>
        <p:sp>
          <p:nvSpPr>
            <p:cNvPr id="970" name="타원 92">
              <a:extLst>
                <a:ext uri="{FF2B5EF4-FFF2-40B4-BE49-F238E27FC236}">
                  <a16:creationId xmlns:a16="http://schemas.microsoft.com/office/drawing/2014/main" id="{6E483656-9667-5741-A04A-5B617F7E5E77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A65851A0-A4A9-2D40-84E0-2627B9C1EDE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72" name="Triangle 971">
              <a:extLst>
                <a:ext uri="{FF2B5EF4-FFF2-40B4-BE49-F238E27FC236}">
                  <a16:creationId xmlns:a16="http://schemas.microsoft.com/office/drawing/2014/main" id="{1F3C6D6F-035C-1C42-BBA8-71D41479C545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4B284EA2-A722-F647-BF90-E9EBE57073FE}"/>
              </a:ext>
            </a:extLst>
          </p:cNvPr>
          <p:cNvGrpSpPr/>
          <p:nvPr/>
        </p:nvGrpSpPr>
        <p:grpSpPr>
          <a:xfrm>
            <a:off x="5706916" y="2234970"/>
            <a:ext cx="649723" cy="142769"/>
            <a:chOff x="1123711" y="2458653"/>
            <a:chExt cx="1155063" cy="253811"/>
          </a:xfrm>
        </p:grpSpPr>
        <p:sp>
          <p:nvSpPr>
            <p:cNvPr id="967" name="타원 93">
              <a:extLst>
                <a:ext uri="{FF2B5EF4-FFF2-40B4-BE49-F238E27FC236}">
                  <a16:creationId xmlns:a16="http://schemas.microsoft.com/office/drawing/2014/main" id="{00E7014A-5008-2044-94E8-4927BB362E4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A67EC133-F6A4-9847-B987-70F5232C4EB0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69" name="Triangle 968">
              <a:extLst>
                <a:ext uri="{FF2B5EF4-FFF2-40B4-BE49-F238E27FC236}">
                  <a16:creationId xmlns:a16="http://schemas.microsoft.com/office/drawing/2014/main" id="{5F935136-F6BC-404E-93F0-6C2DB9B4DAEC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BE588505-EC78-084B-B81E-A06D35C773A9}"/>
              </a:ext>
            </a:extLst>
          </p:cNvPr>
          <p:cNvCxnSpPr>
            <a:cxnSpLocks/>
          </p:cNvCxnSpPr>
          <p:nvPr/>
        </p:nvCxnSpPr>
        <p:spPr>
          <a:xfrm>
            <a:off x="5777704" y="1812879"/>
            <a:ext cx="50214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31A6465C-BEB9-6846-AF34-492CE23AF395}"/>
              </a:ext>
            </a:extLst>
          </p:cNvPr>
          <p:cNvCxnSpPr>
            <a:cxnSpLocks/>
          </p:cNvCxnSpPr>
          <p:nvPr/>
        </p:nvCxnSpPr>
        <p:spPr>
          <a:xfrm>
            <a:off x="5774099" y="2306355"/>
            <a:ext cx="502176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8" name="직사각형 84">
            <a:extLst>
              <a:ext uri="{FF2B5EF4-FFF2-40B4-BE49-F238E27FC236}">
                <a16:creationId xmlns:a16="http://schemas.microsoft.com/office/drawing/2014/main" id="{3E4DAD10-D3F0-8F4A-BD46-B7E15CB77A09}"/>
              </a:ext>
            </a:extLst>
          </p:cNvPr>
          <p:cNvSpPr/>
          <p:nvPr/>
        </p:nvSpPr>
        <p:spPr>
          <a:xfrm rot="5400000">
            <a:off x="5663784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DE3A074C-3CD5-8A44-BFFD-ADAC42221470}"/>
              </a:ext>
            </a:extLst>
          </p:cNvPr>
          <p:cNvGrpSpPr/>
          <p:nvPr/>
        </p:nvGrpSpPr>
        <p:grpSpPr>
          <a:xfrm>
            <a:off x="5696952" y="3016939"/>
            <a:ext cx="649724" cy="142769"/>
            <a:chOff x="1099137" y="1590312"/>
            <a:chExt cx="1155064" cy="253811"/>
          </a:xfrm>
        </p:grpSpPr>
        <p:sp>
          <p:nvSpPr>
            <p:cNvPr id="954" name="타원 91">
              <a:extLst>
                <a:ext uri="{FF2B5EF4-FFF2-40B4-BE49-F238E27FC236}">
                  <a16:creationId xmlns:a16="http://schemas.microsoft.com/office/drawing/2014/main" id="{40967380-4CBA-E948-BE26-CE2CE51A471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3C6D3366-78A2-4A45-B6B6-AF691EAA6D8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6" name="Triangle 955">
              <a:extLst>
                <a:ext uri="{FF2B5EF4-FFF2-40B4-BE49-F238E27FC236}">
                  <a16:creationId xmlns:a16="http://schemas.microsoft.com/office/drawing/2014/main" id="{AC943081-1DFF-AA44-B0F4-07D27FE2CAF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0" name="Group 939">
            <a:extLst>
              <a:ext uri="{FF2B5EF4-FFF2-40B4-BE49-F238E27FC236}">
                <a16:creationId xmlns:a16="http://schemas.microsoft.com/office/drawing/2014/main" id="{806E7717-5F58-7547-8B16-40EEE2748CD0}"/>
              </a:ext>
            </a:extLst>
          </p:cNvPr>
          <p:cNvGrpSpPr/>
          <p:nvPr/>
        </p:nvGrpSpPr>
        <p:grpSpPr>
          <a:xfrm>
            <a:off x="5706916" y="2772509"/>
            <a:ext cx="649723" cy="142769"/>
            <a:chOff x="1123711" y="2024483"/>
            <a:chExt cx="1155063" cy="253811"/>
          </a:xfrm>
        </p:grpSpPr>
        <p:sp>
          <p:nvSpPr>
            <p:cNvPr id="951" name="타원 92">
              <a:extLst>
                <a:ext uri="{FF2B5EF4-FFF2-40B4-BE49-F238E27FC236}">
                  <a16:creationId xmlns:a16="http://schemas.microsoft.com/office/drawing/2014/main" id="{46544AC2-9920-C849-B634-D21E057B456A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A22FA340-6F2E-684E-A690-BBBFD4A6CB0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3" name="Triangle 952">
              <a:extLst>
                <a:ext uri="{FF2B5EF4-FFF2-40B4-BE49-F238E27FC236}">
                  <a16:creationId xmlns:a16="http://schemas.microsoft.com/office/drawing/2014/main" id="{1BF67305-FEDF-F64A-822C-D7362F954ECE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BAB9D29-BE1E-B74F-9F09-8A9E70B99FB2}"/>
              </a:ext>
            </a:extLst>
          </p:cNvPr>
          <p:cNvGrpSpPr/>
          <p:nvPr/>
        </p:nvGrpSpPr>
        <p:grpSpPr>
          <a:xfrm>
            <a:off x="5706916" y="2528080"/>
            <a:ext cx="649723" cy="142769"/>
            <a:chOff x="1123711" y="2458653"/>
            <a:chExt cx="1155063" cy="253811"/>
          </a:xfrm>
        </p:grpSpPr>
        <p:sp>
          <p:nvSpPr>
            <p:cNvPr id="948" name="타원 93">
              <a:extLst>
                <a:ext uri="{FF2B5EF4-FFF2-40B4-BE49-F238E27FC236}">
                  <a16:creationId xmlns:a16="http://schemas.microsoft.com/office/drawing/2014/main" id="{9D9E18B2-3D1A-784C-B0BB-2AE8D9DD77B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B1A4869B-729C-0D40-AC2F-55CD8C25253D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50" name="Triangle 949">
              <a:extLst>
                <a:ext uri="{FF2B5EF4-FFF2-40B4-BE49-F238E27FC236}">
                  <a16:creationId xmlns:a16="http://schemas.microsoft.com/office/drawing/2014/main" id="{B2CFA53E-13B2-E145-A8D7-01C441C6201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303C1CA7-42EC-DB42-BE7E-36FCB59C3C45}"/>
              </a:ext>
            </a:extLst>
          </p:cNvPr>
          <p:cNvCxnSpPr>
            <a:cxnSpLocks/>
          </p:cNvCxnSpPr>
          <p:nvPr/>
        </p:nvCxnSpPr>
        <p:spPr>
          <a:xfrm>
            <a:off x="5777704" y="2599465"/>
            <a:ext cx="49678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ABAEE7D8-86D2-4D4B-A9A0-CD7ACB565BA5}"/>
              </a:ext>
            </a:extLst>
          </p:cNvPr>
          <p:cNvCxnSpPr>
            <a:cxnSpLocks/>
          </p:cNvCxnSpPr>
          <p:nvPr/>
        </p:nvCxnSpPr>
        <p:spPr>
          <a:xfrm>
            <a:off x="577978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9" name="직사각형 84">
            <a:extLst>
              <a:ext uri="{FF2B5EF4-FFF2-40B4-BE49-F238E27FC236}">
                <a16:creationId xmlns:a16="http://schemas.microsoft.com/office/drawing/2014/main" id="{BAABA730-D469-5D49-B6A9-B7CD4567533B}"/>
              </a:ext>
            </a:extLst>
          </p:cNvPr>
          <p:cNvSpPr/>
          <p:nvPr/>
        </p:nvSpPr>
        <p:spPr>
          <a:xfrm rot="5400000">
            <a:off x="5663784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0" name="Group 919">
            <a:extLst>
              <a:ext uri="{FF2B5EF4-FFF2-40B4-BE49-F238E27FC236}">
                <a16:creationId xmlns:a16="http://schemas.microsoft.com/office/drawing/2014/main" id="{5F1F27D1-1140-3844-8CEE-609C36871448}"/>
              </a:ext>
            </a:extLst>
          </p:cNvPr>
          <p:cNvGrpSpPr/>
          <p:nvPr/>
        </p:nvGrpSpPr>
        <p:grpSpPr>
          <a:xfrm>
            <a:off x="5693093" y="3306329"/>
            <a:ext cx="649724" cy="142769"/>
            <a:chOff x="1099137" y="1590312"/>
            <a:chExt cx="1155064" cy="253811"/>
          </a:xfrm>
        </p:grpSpPr>
        <p:sp>
          <p:nvSpPr>
            <p:cNvPr id="935" name="타원 91">
              <a:extLst>
                <a:ext uri="{FF2B5EF4-FFF2-40B4-BE49-F238E27FC236}">
                  <a16:creationId xmlns:a16="http://schemas.microsoft.com/office/drawing/2014/main" id="{511A274E-9BA0-EC45-84E8-F513346EDE1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90358BFD-C299-2A41-A310-A0A21AC3E46D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7" name="Triangle 936">
              <a:extLst>
                <a:ext uri="{FF2B5EF4-FFF2-40B4-BE49-F238E27FC236}">
                  <a16:creationId xmlns:a16="http://schemas.microsoft.com/office/drawing/2014/main" id="{53DD8589-A873-574A-BEAB-95B90F2F7F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112CA5D1-30EB-3648-8582-7C8A76C1A42A}"/>
              </a:ext>
            </a:extLst>
          </p:cNvPr>
          <p:cNvGrpSpPr/>
          <p:nvPr/>
        </p:nvGrpSpPr>
        <p:grpSpPr>
          <a:xfrm>
            <a:off x="5706916" y="3794771"/>
            <a:ext cx="649723" cy="142769"/>
            <a:chOff x="1123711" y="2458653"/>
            <a:chExt cx="1155063" cy="253811"/>
          </a:xfrm>
        </p:grpSpPr>
        <p:sp>
          <p:nvSpPr>
            <p:cNvPr id="932" name="타원 93">
              <a:extLst>
                <a:ext uri="{FF2B5EF4-FFF2-40B4-BE49-F238E27FC236}">
                  <a16:creationId xmlns:a16="http://schemas.microsoft.com/office/drawing/2014/main" id="{1BFFE361-8622-3249-8AE0-557F1D18C1F5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B0046F8F-C2F1-C647-8DCD-425B083C10CE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4" name="Triangle 933">
              <a:extLst>
                <a:ext uri="{FF2B5EF4-FFF2-40B4-BE49-F238E27FC236}">
                  <a16:creationId xmlns:a16="http://schemas.microsoft.com/office/drawing/2014/main" id="{86CF2B6B-428D-244C-9B43-013293947763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EA487A26-7C2B-5D4C-9C09-E91E0A759E18}"/>
              </a:ext>
            </a:extLst>
          </p:cNvPr>
          <p:cNvGrpSpPr/>
          <p:nvPr/>
        </p:nvGrpSpPr>
        <p:grpSpPr>
          <a:xfrm>
            <a:off x="5694405" y="3550550"/>
            <a:ext cx="649724" cy="142769"/>
            <a:chOff x="1099137" y="1590312"/>
            <a:chExt cx="1155064" cy="253811"/>
          </a:xfrm>
        </p:grpSpPr>
        <p:sp>
          <p:nvSpPr>
            <p:cNvPr id="929" name="타원 91">
              <a:extLst>
                <a:ext uri="{FF2B5EF4-FFF2-40B4-BE49-F238E27FC236}">
                  <a16:creationId xmlns:a16="http://schemas.microsoft.com/office/drawing/2014/main" id="{02A61568-4999-0942-8454-EDAEB2647B0F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EBAD3F56-E6DA-CB49-A5C2-D7CB48A5449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31" name="Triangle 930">
              <a:extLst>
                <a:ext uri="{FF2B5EF4-FFF2-40B4-BE49-F238E27FC236}">
                  <a16:creationId xmlns:a16="http://schemas.microsoft.com/office/drawing/2014/main" id="{F3B28782-AE74-A946-80BD-500DD149D843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7E8A3A42-0C37-0141-8BC0-856955A81F57}"/>
              </a:ext>
            </a:extLst>
          </p:cNvPr>
          <p:cNvCxnSpPr>
            <a:cxnSpLocks/>
          </p:cNvCxnSpPr>
          <p:nvPr/>
        </p:nvCxnSpPr>
        <p:spPr>
          <a:xfrm>
            <a:off x="5777999" y="33777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E190C3E-259D-F042-AB4C-25DE265C6F17}"/>
              </a:ext>
            </a:extLst>
          </p:cNvPr>
          <p:cNvCxnSpPr>
            <a:cxnSpLocks/>
          </p:cNvCxnSpPr>
          <p:nvPr/>
        </p:nvCxnSpPr>
        <p:spPr>
          <a:xfrm>
            <a:off x="5777704" y="3866155"/>
            <a:ext cx="49857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0" name="직사각형 84">
            <a:extLst>
              <a:ext uri="{FF2B5EF4-FFF2-40B4-BE49-F238E27FC236}">
                <a16:creationId xmlns:a16="http://schemas.microsoft.com/office/drawing/2014/main" id="{94633557-7D39-D947-8991-14C4C03148A5}"/>
              </a:ext>
            </a:extLst>
          </p:cNvPr>
          <p:cNvSpPr/>
          <p:nvPr/>
        </p:nvSpPr>
        <p:spPr>
          <a:xfrm rot="5400000">
            <a:off x="5663784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56D03900-2372-DD4B-A156-2D2605619576}"/>
              </a:ext>
            </a:extLst>
          </p:cNvPr>
          <p:cNvGrpSpPr/>
          <p:nvPr/>
        </p:nvGrpSpPr>
        <p:grpSpPr>
          <a:xfrm>
            <a:off x="5693093" y="4086229"/>
            <a:ext cx="649724" cy="142769"/>
            <a:chOff x="1099137" y="1590312"/>
            <a:chExt cx="1155064" cy="253811"/>
          </a:xfrm>
        </p:grpSpPr>
        <p:sp>
          <p:nvSpPr>
            <p:cNvPr id="916" name="타원 91">
              <a:extLst>
                <a:ext uri="{FF2B5EF4-FFF2-40B4-BE49-F238E27FC236}">
                  <a16:creationId xmlns:a16="http://schemas.microsoft.com/office/drawing/2014/main" id="{98216AB4-B035-2045-9AB0-8464ED9C2E31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4044C425-89F0-D746-B533-4978EF4069D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8" name="Triangle 917">
              <a:extLst>
                <a:ext uri="{FF2B5EF4-FFF2-40B4-BE49-F238E27FC236}">
                  <a16:creationId xmlns:a16="http://schemas.microsoft.com/office/drawing/2014/main" id="{CC7C05AF-35AE-6E4A-8965-C65EE1D7B47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2" name="Group 901">
            <a:extLst>
              <a:ext uri="{FF2B5EF4-FFF2-40B4-BE49-F238E27FC236}">
                <a16:creationId xmlns:a16="http://schemas.microsoft.com/office/drawing/2014/main" id="{0C84EA76-E804-CE45-B5E9-B2E11CA9EA74}"/>
              </a:ext>
            </a:extLst>
          </p:cNvPr>
          <p:cNvGrpSpPr/>
          <p:nvPr/>
        </p:nvGrpSpPr>
        <p:grpSpPr>
          <a:xfrm>
            <a:off x="5709214" y="4330124"/>
            <a:ext cx="649723" cy="142769"/>
            <a:chOff x="1123711" y="2458653"/>
            <a:chExt cx="1155063" cy="253811"/>
          </a:xfrm>
        </p:grpSpPr>
        <p:sp>
          <p:nvSpPr>
            <p:cNvPr id="913" name="타원 93">
              <a:extLst>
                <a:ext uri="{FF2B5EF4-FFF2-40B4-BE49-F238E27FC236}">
                  <a16:creationId xmlns:a16="http://schemas.microsoft.com/office/drawing/2014/main" id="{2A116DF6-605D-C349-AC49-BF9762492AB3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9FC3093E-397F-7040-952E-A8666184F3A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5" name="Triangle 914">
              <a:extLst>
                <a:ext uri="{FF2B5EF4-FFF2-40B4-BE49-F238E27FC236}">
                  <a16:creationId xmlns:a16="http://schemas.microsoft.com/office/drawing/2014/main" id="{7890F636-861D-1346-A19D-8F860C732738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33491560-8F0E-C340-9A93-1881CC294279}"/>
              </a:ext>
            </a:extLst>
          </p:cNvPr>
          <p:cNvGrpSpPr/>
          <p:nvPr/>
        </p:nvGrpSpPr>
        <p:grpSpPr>
          <a:xfrm>
            <a:off x="5694405" y="4574020"/>
            <a:ext cx="649724" cy="142769"/>
            <a:chOff x="1099137" y="1590312"/>
            <a:chExt cx="1155064" cy="253811"/>
          </a:xfrm>
        </p:grpSpPr>
        <p:sp>
          <p:nvSpPr>
            <p:cNvPr id="910" name="타원 91">
              <a:extLst>
                <a:ext uri="{FF2B5EF4-FFF2-40B4-BE49-F238E27FC236}">
                  <a16:creationId xmlns:a16="http://schemas.microsoft.com/office/drawing/2014/main" id="{2F0B7CBF-EDAE-0B40-8E27-FDF423B3414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D754920A-4E58-394B-983A-ED77E9455862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912" name="Triangle 911">
              <a:extLst>
                <a:ext uri="{FF2B5EF4-FFF2-40B4-BE49-F238E27FC236}">
                  <a16:creationId xmlns:a16="http://schemas.microsoft.com/office/drawing/2014/main" id="{8466C0A3-E766-E141-9874-6D0B26DDE82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BCD27737-DE6C-8A4E-B95C-35E2D05AAC1B}"/>
              </a:ext>
            </a:extLst>
          </p:cNvPr>
          <p:cNvCxnSpPr>
            <a:cxnSpLocks/>
          </p:cNvCxnSpPr>
          <p:nvPr/>
        </p:nvCxnSpPr>
        <p:spPr>
          <a:xfrm>
            <a:off x="5777999" y="4157613"/>
            <a:ext cx="496490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BF3D020B-55DE-1B44-8211-99652A61EBCF}"/>
              </a:ext>
            </a:extLst>
          </p:cNvPr>
          <p:cNvCxnSpPr>
            <a:cxnSpLocks/>
          </p:cNvCxnSpPr>
          <p:nvPr/>
        </p:nvCxnSpPr>
        <p:spPr>
          <a:xfrm>
            <a:off x="5779784" y="4645404"/>
            <a:ext cx="494704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직사각형 84">
            <a:extLst>
              <a:ext uri="{FF2B5EF4-FFF2-40B4-BE49-F238E27FC236}">
                <a16:creationId xmlns:a16="http://schemas.microsoft.com/office/drawing/2014/main" id="{5B4C4E1C-D736-4C49-A56A-D4E62079C019}"/>
              </a:ext>
            </a:extLst>
          </p:cNvPr>
          <p:cNvSpPr/>
          <p:nvPr/>
        </p:nvSpPr>
        <p:spPr>
          <a:xfrm rot="5400000">
            <a:off x="5663784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2" name="Group 881">
            <a:extLst>
              <a:ext uri="{FF2B5EF4-FFF2-40B4-BE49-F238E27FC236}">
                <a16:creationId xmlns:a16="http://schemas.microsoft.com/office/drawing/2014/main" id="{7FCA4D60-90BB-624F-9512-C7E2280066C8}"/>
              </a:ext>
            </a:extLst>
          </p:cNvPr>
          <p:cNvGrpSpPr/>
          <p:nvPr/>
        </p:nvGrpSpPr>
        <p:grpSpPr>
          <a:xfrm>
            <a:off x="5693093" y="5115117"/>
            <a:ext cx="649724" cy="142769"/>
            <a:chOff x="1099137" y="1590312"/>
            <a:chExt cx="1155064" cy="253811"/>
          </a:xfrm>
        </p:grpSpPr>
        <p:sp>
          <p:nvSpPr>
            <p:cNvPr id="897" name="타원 91">
              <a:extLst>
                <a:ext uri="{FF2B5EF4-FFF2-40B4-BE49-F238E27FC236}">
                  <a16:creationId xmlns:a16="http://schemas.microsoft.com/office/drawing/2014/main" id="{DC0FC689-9A4F-E944-9B04-63CAD979ACF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6ABB5CA3-6482-4546-BDAB-F02FD1639FDF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9" name="Triangle 898">
              <a:extLst>
                <a:ext uri="{FF2B5EF4-FFF2-40B4-BE49-F238E27FC236}">
                  <a16:creationId xmlns:a16="http://schemas.microsoft.com/office/drawing/2014/main" id="{16AEE3F6-428C-4F42-953F-0675ED3BAE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3" name="Group 882">
            <a:extLst>
              <a:ext uri="{FF2B5EF4-FFF2-40B4-BE49-F238E27FC236}">
                <a16:creationId xmlns:a16="http://schemas.microsoft.com/office/drawing/2014/main" id="{F696535E-09CD-714C-BDF9-07181A7B8097}"/>
              </a:ext>
            </a:extLst>
          </p:cNvPr>
          <p:cNvGrpSpPr/>
          <p:nvPr/>
        </p:nvGrpSpPr>
        <p:grpSpPr>
          <a:xfrm>
            <a:off x="5709214" y="4876315"/>
            <a:ext cx="649723" cy="142769"/>
            <a:chOff x="1123711" y="2458653"/>
            <a:chExt cx="1155063" cy="253811"/>
          </a:xfrm>
        </p:grpSpPr>
        <p:sp>
          <p:nvSpPr>
            <p:cNvPr id="894" name="타원 93">
              <a:extLst>
                <a:ext uri="{FF2B5EF4-FFF2-40B4-BE49-F238E27FC236}">
                  <a16:creationId xmlns:a16="http://schemas.microsoft.com/office/drawing/2014/main" id="{A701E792-4268-A64D-8001-E40FE1CC17C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6D6298C7-6CC4-D141-8024-8E94121BACE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6" name="Triangle 895">
              <a:extLst>
                <a:ext uri="{FF2B5EF4-FFF2-40B4-BE49-F238E27FC236}">
                  <a16:creationId xmlns:a16="http://schemas.microsoft.com/office/drawing/2014/main" id="{793405B2-8751-8A46-8529-100D00CB2556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BCA4728E-234E-2048-B088-B113B95FA75C}"/>
              </a:ext>
            </a:extLst>
          </p:cNvPr>
          <p:cNvGrpSpPr/>
          <p:nvPr/>
        </p:nvGrpSpPr>
        <p:grpSpPr>
          <a:xfrm>
            <a:off x="5694405" y="5353920"/>
            <a:ext cx="649724" cy="142769"/>
            <a:chOff x="1099137" y="1590312"/>
            <a:chExt cx="1155064" cy="253811"/>
          </a:xfrm>
        </p:grpSpPr>
        <p:sp>
          <p:nvSpPr>
            <p:cNvPr id="891" name="타원 91">
              <a:extLst>
                <a:ext uri="{FF2B5EF4-FFF2-40B4-BE49-F238E27FC236}">
                  <a16:creationId xmlns:a16="http://schemas.microsoft.com/office/drawing/2014/main" id="{C60E39FA-A1F6-7342-BD35-0AA547F7CF7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FB97331-4869-A64E-94BF-19B2A31C33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93" name="Triangle 892">
              <a:extLst>
                <a:ext uri="{FF2B5EF4-FFF2-40B4-BE49-F238E27FC236}">
                  <a16:creationId xmlns:a16="http://schemas.microsoft.com/office/drawing/2014/main" id="{FCF42D23-7BCC-8340-AAA3-3A6490A2A348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5AF7EF9E-7102-E942-A954-FB4692BF8BF2}"/>
              </a:ext>
            </a:extLst>
          </p:cNvPr>
          <p:cNvCxnSpPr>
            <a:cxnSpLocks/>
          </p:cNvCxnSpPr>
          <p:nvPr/>
        </p:nvCxnSpPr>
        <p:spPr>
          <a:xfrm>
            <a:off x="5777704" y="4947700"/>
            <a:ext cx="49857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FC5AA6B6-A392-4E49-B286-CB9FFD48FC07}"/>
              </a:ext>
            </a:extLst>
          </p:cNvPr>
          <p:cNvCxnSpPr>
            <a:cxnSpLocks/>
          </p:cNvCxnSpPr>
          <p:nvPr/>
        </p:nvCxnSpPr>
        <p:spPr>
          <a:xfrm>
            <a:off x="5777999" y="5425304"/>
            <a:ext cx="496490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2" name="직사각형 84">
            <a:extLst>
              <a:ext uri="{FF2B5EF4-FFF2-40B4-BE49-F238E27FC236}">
                <a16:creationId xmlns:a16="http://schemas.microsoft.com/office/drawing/2014/main" id="{AEBC33E2-72E9-3642-AD85-7294F915B4EC}"/>
              </a:ext>
            </a:extLst>
          </p:cNvPr>
          <p:cNvSpPr/>
          <p:nvPr/>
        </p:nvSpPr>
        <p:spPr>
          <a:xfrm rot="5400000">
            <a:off x="5663784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5704A936-5902-9647-9116-A2C78971AD38}"/>
              </a:ext>
            </a:extLst>
          </p:cNvPr>
          <p:cNvGrpSpPr/>
          <p:nvPr/>
        </p:nvGrpSpPr>
        <p:grpSpPr>
          <a:xfrm>
            <a:off x="5693093" y="5890163"/>
            <a:ext cx="649724" cy="142769"/>
            <a:chOff x="1099137" y="1590312"/>
            <a:chExt cx="1155064" cy="253811"/>
          </a:xfrm>
        </p:grpSpPr>
        <p:sp>
          <p:nvSpPr>
            <p:cNvPr id="878" name="타원 91">
              <a:extLst>
                <a:ext uri="{FF2B5EF4-FFF2-40B4-BE49-F238E27FC236}">
                  <a16:creationId xmlns:a16="http://schemas.microsoft.com/office/drawing/2014/main" id="{45B4ACE7-2B3F-3E42-B8F3-5FB633B092F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3AE234DB-A567-A443-AC39-67DB1EC7280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80" name="Triangle 879">
              <a:extLst>
                <a:ext uri="{FF2B5EF4-FFF2-40B4-BE49-F238E27FC236}">
                  <a16:creationId xmlns:a16="http://schemas.microsoft.com/office/drawing/2014/main" id="{33683FA8-0C1A-8644-BB0C-D111BCBB0E50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32D9D816-8DF9-DE45-9324-2630C2798FF3}"/>
              </a:ext>
            </a:extLst>
          </p:cNvPr>
          <p:cNvGrpSpPr/>
          <p:nvPr/>
        </p:nvGrpSpPr>
        <p:grpSpPr>
          <a:xfrm>
            <a:off x="5693093" y="6133822"/>
            <a:ext cx="649724" cy="142769"/>
            <a:chOff x="1099137" y="1590312"/>
            <a:chExt cx="1155064" cy="253811"/>
          </a:xfrm>
        </p:grpSpPr>
        <p:sp>
          <p:nvSpPr>
            <p:cNvPr id="875" name="타원 91">
              <a:extLst>
                <a:ext uri="{FF2B5EF4-FFF2-40B4-BE49-F238E27FC236}">
                  <a16:creationId xmlns:a16="http://schemas.microsoft.com/office/drawing/2014/main" id="{B70D8747-5C3F-B940-9CE8-A0A89E9C62E6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3D524C18-8F96-FA43-A0D7-8164B096FCA7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7" name="Triangle 876">
              <a:extLst>
                <a:ext uri="{FF2B5EF4-FFF2-40B4-BE49-F238E27FC236}">
                  <a16:creationId xmlns:a16="http://schemas.microsoft.com/office/drawing/2014/main" id="{D8AEC1BF-1E4F-F44E-B1CF-8A882F1DE22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A542035-06A2-CF48-9FF4-DD74BAEFA634}"/>
              </a:ext>
            </a:extLst>
          </p:cNvPr>
          <p:cNvGrpSpPr/>
          <p:nvPr/>
        </p:nvGrpSpPr>
        <p:grpSpPr>
          <a:xfrm>
            <a:off x="5693093" y="5646506"/>
            <a:ext cx="649724" cy="142769"/>
            <a:chOff x="1099137" y="1590312"/>
            <a:chExt cx="1155064" cy="253811"/>
          </a:xfrm>
        </p:grpSpPr>
        <p:sp>
          <p:nvSpPr>
            <p:cNvPr id="872" name="타원 91">
              <a:extLst>
                <a:ext uri="{FF2B5EF4-FFF2-40B4-BE49-F238E27FC236}">
                  <a16:creationId xmlns:a16="http://schemas.microsoft.com/office/drawing/2014/main" id="{D6EF69AA-E9D5-564D-8C22-E22A709C72E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764AB6D-FAA9-AD42-B43B-DCAF9F43ADA5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874" name="Triangle 873">
              <a:extLst>
                <a:ext uri="{FF2B5EF4-FFF2-40B4-BE49-F238E27FC236}">
                  <a16:creationId xmlns:a16="http://schemas.microsoft.com/office/drawing/2014/main" id="{7EB38407-5DB8-3749-9E5A-823F2888CF5B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866" name="Straight Connector 865">
            <a:extLst>
              <a:ext uri="{FF2B5EF4-FFF2-40B4-BE49-F238E27FC236}">
                <a16:creationId xmlns:a16="http://schemas.microsoft.com/office/drawing/2014/main" id="{FA102057-0D51-A441-BABF-7799997E987D}"/>
              </a:ext>
            </a:extLst>
          </p:cNvPr>
          <p:cNvCxnSpPr>
            <a:cxnSpLocks/>
          </p:cNvCxnSpPr>
          <p:nvPr/>
        </p:nvCxnSpPr>
        <p:spPr>
          <a:xfrm>
            <a:off x="5776213" y="5717890"/>
            <a:ext cx="503634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FB9B5297-5197-BD4C-B20C-3A7C9D754461}"/>
              </a:ext>
            </a:extLst>
          </p:cNvPr>
          <p:cNvCxnSpPr>
            <a:cxnSpLocks/>
          </p:cNvCxnSpPr>
          <p:nvPr/>
        </p:nvCxnSpPr>
        <p:spPr>
          <a:xfrm>
            <a:off x="5777999" y="6205206"/>
            <a:ext cx="501848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직사각형 84">
            <a:extLst>
              <a:ext uri="{FF2B5EF4-FFF2-40B4-BE49-F238E27FC236}">
                <a16:creationId xmlns:a16="http://schemas.microsoft.com/office/drawing/2014/main" id="{13B78373-94C5-3743-B7B8-81AE93DEA6CC}"/>
              </a:ext>
            </a:extLst>
          </p:cNvPr>
          <p:cNvSpPr/>
          <p:nvPr/>
        </p:nvSpPr>
        <p:spPr>
          <a:xfrm rot="5400000">
            <a:off x="6514379" y="141752"/>
            <a:ext cx="735496" cy="729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4" name="타원 91">
            <a:extLst>
              <a:ext uri="{FF2B5EF4-FFF2-40B4-BE49-F238E27FC236}">
                <a16:creationId xmlns:a16="http://schemas.microsoft.com/office/drawing/2014/main" id="{F053DD35-3AC3-2849-8FEC-496DF25B2C2E}"/>
              </a:ext>
            </a:extLst>
          </p:cNvPr>
          <p:cNvSpPr/>
          <p:nvPr/>
        </p:nvSpPr>
        <p:spPr>
          <a:xfrm rot="5400000">
            <a:off x="6555659" y="189679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5" name="타원 92">
            <a:extLst>
              <a:ext uri="{FF2B5EF4-FFF2-40B4-BE49-F238E27FC236}">
                <a16:creationId xmlns:a16="http://schemas.microsoft.com/office/drawing/2014/main" id="{CC3D4451-6FE9-3B4B-A80A-F8D92A24DAB3}"/>
              </a:ext>
            </a:extLst>
          </p:cNvPr>
          <p:cNvSpPr/>
          <p:nvPr/>
        </p:nvSpPr>
        <p:spPr>
          <a:xfrm rot="5400000">
            <a:off x="6555659" y="43390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타원 93">
            <a:extLst>
              <a:ext uri="{FF2B5EF4-FFF2-40B4-BE49-F238E27FC236}">
                <a16:creationId xmlns:a16="http://schemas.microsoft.com/office/drawing/2014/main" id="{EB9804BA-9937-D141-A155-F79CB8251B2F}"/>
              </a:ext>
            </a:extLst>
          </p:cNvPr>
          <p:cNvSpPr/>
          <p:nvPr/>
        </p:nvSpPr>
        <p:spPr>
          <a:xfrm rot="5400000">
            <a:off x="6555659" y="678120"/>
            <a:ext cx="141671" cy="1379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C17D7ACF-F6C0-4E46-91A2-A26749BAC0C9}"/>
              </a:ext>
            </a:extLst>
          </p:cNvPr>
          <p:cNvSpPr/>
          <p:nvPr/>
        </p:nvSpPr>
        <p:spPr>
          <a:xfrm>
            <a:off x="6799027" y="187826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8" name="Triangle 1157">
            <a:extLst>
              <a:ext uri="{FF2B5EF4-FFF2-40B4-BE49-F238E27FC236}">
                <a16:creationId xmlns:a16="http://schemas.microsoft.com/office/drawing/2014/main" id="{59F1D524-3694-AF42-AF4F-F9C209A3AF2E}"/>
              </a:ext>
            </a:extLst>
          </p:cNvPr>
          <p:cNvSpPr/>
          <p:nvPr/>
        </p:nvSpPr>
        <p:spPr>
          <a:xfrm>
            <a:off x="7041622" y="186728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2DF33A78-AA8B-6743-9F5F-7B5A16D28048}"/>
              </a:ext>
            </a:extLst>
          </p:cNvPr>
          <p:cNvSpPr/>
          <p:nvPr/>
        </p:nvSpPr>
        <p:spPr>
          <a:xfrm>
            <a:off x="6799027" y="432047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0" name="Triangle 1159">
            <a:extLst>
              <a:ext uri="{FF2B5EF4-FFF2-40B4-BE49-F238E27FC236}">
                <a16:creationId xmlns:a16="http://schemas.microsoft.com/office/drawing/2014/main" id="{05538487-938D-C54F-86F2-301E0BD314CD}"/>
              </a:ext>
            </a:extLst>
          </p:cNvPr>
          <p:cNvSpPr/>
          <p:nvPr/>
        </p:nvSpPr>
        <p:spPr>
          <a:xfrm>
            <a:off x="7041622" y="430949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7F87148E-92CA-4B4A-AB6B-CC19B39C2AE2}"/>
              </a:ext>
            </a:extLst>
          </p:cNvPr>
          <p:cNvSpPr/>
          <p:nvPr/>
        </p:nvSpPr>
        <p:spPr>
          <a:xfrm>
            <a:off x="6799027" y="676268"/>
            <a:ext cx="141671" cy="141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sp>
        <p:nvSpPr>
          <p:cNvPr id="1162" name="Triangle 1161">
            <a:extLst>
              <a:ext uri="{FF2B5EF4-FFF2-40B4-BE49-F238E27FC236}">
                <a16:creationId xmlns:a16="http://schemas.microsoft.com/office/drawing/2014/main" id="{E2069E57-FEA9-FB41-B50C-1368E0CA0452}"/>
              </a:ext>
            </a:extLst>
          </p:cNvPr>
          <p:cNvSpPr/>
          <p:nvPr/>
        </p:nvSpPr>
        <p:spPr>
          <a:xfrm>
            <a:off x="7041622" y="675170"/>
            <a:ext cx="165612" cy="1427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15"/>
          </a:p>
        </p:txBody>
      </p: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7E241DE5-5253-F440-B6B7-EEEA748E80CD}"/>
              </a:ext>
            </a:extLst>
          </p:cNvPr>
          <p:cNvCxnSpPr>
            <a:cxnSpLocks/>
          </p:cNvCxnSpPr>
          <p:nvPr/>
        </p:nvCxnSpPr>
        <p:spPr>
          <a:xfrm>
            <a:off x="6626494" y="258113"/>
            <a:ext cx="500142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9F9BA056-B176-2246-B839-BD4A6E9E1B0C}"/>
              </a:ext>
            </a:extLst>
          </p:cNvPr>
          <p:cNvCxnSpPr>
            <a:cxnSpLocks/>
          </p:cNvCxnSpPr>
          <p:nvPr/>
        </p:nvCxnSpPr>
        <p:spPr>
          <a:xfrm>
            <a:off x="6626494" y="502334"/>
            <a:ext cx="50014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4D22D37E-83EA-994E-A7CE-91508DCD267A}"/>
              </a:ext>
            </a:extLst>
          </p:cNvPr>
          <p:cNvCxnSpPr>
            <a:cxnSpLocks/>
          </p:cNvCxnSpPr>
          <p:nvPr/>
        </p:nvCxnSpPr>
        <p:spPr>
          <a:xfrm>
            <a:off x="6623695" y="746554"/>
            <a:ext cx="50090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03F066E5-AD2B-4C4E-84D4-79D2E8D5906F}"/>
              </a:ext>
            </a:extLst>
          </p:cNvPr>
          <p:cNvCxnSpPr>
            <a:cxnSpLocks/>
          </p:cNvCxnSpPr>
          <p:nvPr/>
        </p:nvCxnSpPr>
        <p:spPr>
          <a:xfrm flipH="1">
            <a:off x="6626495" y="503776"/>
            <a:ext cx="1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Straight Connector 1167">
            <a:extLst>
              <a:ext uri="{FF2B5EF4-FFF2-40B4-BE49-F238E27FC236}">
                <a16:creationId xmlns:a16="http://schemas.microsoft.com/office/drawing/2014/main" id="{E661AC5D-F9A9-E349-9880-70AAC574609C}"/>
              </a:ext>
            </a:extLst>
          </p:cNvPr>
          <p:cNvCxnSpPr>
            <a:cxnSpLocks/>
          </p:cNvCxnSpPr>
          <p:nvPr/>
        </p:nvCxnSpPr>
        <p:spPr>
          <a:xfrm>
            <a:off x="7124428" y="260889"/>
            <a:ext cx="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직사각형 84">
            <a:extLst>
              <a:ext uri="{FF2B5EF4-FFF2-40B4-BE49-F238E27FC236}">
                <a16:creationId xmlns:a16="http://schemas.microsoft.com/office/drawing/2014/main" id="{2FD42962-E633-954D-BE6C-9C4AFB8EC822}"/>
              </a:ext>
            </a:extLst>
          </p:cNvPr>
          <p:cNvSpPr/>
          <p:nvPr/>
        </p:nvSpPr>
        <p:spPr>
          <a:xfrm rot="5400000">
            <a:off x="6514379" y="9216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96E4893-8637-A549-BBD1-C8C754A21B71}"/>
              </a:ext>
            </a:extLst>
          </p:cNvPr>
          <p:cNvGrpSpPr/>
          <p:nvPr/>
        </p:nvGrpSpPr>
        <p:grpSpPr>
          <a:xfrm>
            <a:off x="6543688" y="966629"/>
            <a:ext cx="649724" cy="142769"/>
            <a:chOff x="1099137" y="1590312"/>
            <a:chExt cx="1155064" cy="253811"/>
          </a:xfrm>
        </p:grpSpPr>
        <p:sp>
          <p:nvSpPr>
            <p:cNvPr id="1150" name="타원 91">
              <a:extLst>
                <a:ext uri="{FF2B5EF4-FFF2-40B4-BE49-F238E27FC236}">
                  <a16:creationId xmlns:a16="http://schemas.microsoft.com/office/drawing/2014/main" id="{2A914F1F-FBBA-C147-A15C-18C864B0E284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CF51E703-E709-224D-A96F-8DC45D6F54B1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52" name="Triangle 1151">
              <a:extLst>
                <a:ext uri="{FF2B5EF4-FFF2-40B4-BE49-F238E27FC236}">
                  <a16:creationId xmlns:a16="http://schemas.microsoft.com/office/drawing/2014/main" id="{8830DF37-561A-524E-B372-6C7E28E3037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4B042318-99AD-4041-BF6E-DDA248E3BE64}"/>
              </a:ext>
            </a:extLst>
          </p:cNvPr>
          <p:cNvGrpSpPr/>
          <p:nvPr/>
        </p:nvGrpSpPr>
        <p:grpSpPr>
          <a:xfrm>
            <a:off x="6556441" y="1210849"/>
            <a:ext cx="649723" cy="142769"/>
            <a:chOff x="1123711" y="2024483"/>
            <a:chExt cx="1155063" cy="253811"/>
          </a:xfrm>
        </p:grpSpPr>
        <p:sp>
          <p:nvSpPr>
            <p:cNvPr id="1147" name="타원 92">
              <a:extLst>
                <a:ext uri="{FF2B5EF4-FFF2-40B4-BE49-F238E27FC236}">
                  <a16:creationId xmlns:a16="http://schemas.microsoft.com/office/drawing/2014/main" id="{84132DEB-A0E9-324F-8EFC-D6B245273B6E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B707B6B7-9D38-E740-8451-29723F4F8117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9" name="Triangle 1148">
              <a:extLst>
                <a:ext uri="{FF2B5EF4-FFF2-40B4-BE49-F238E27FC236}">
                  <a16:creationId xmlns:a16="http://schemas.microsoft.com/office/drawing/2014/main" id="{285CCD25-9A1E-1245-9502-93AD58BE8042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D1FD6D-4264-1749-99FC-C18D78346016}"/>
              </a:ext>
            </a:extLst>
          </p:cNvPr>
          <p:cNvGrpSpPr/>
          <p:nvPr/>
        </p:nvGrpSpPr>
        <p:grpSpPr>
          <a:xfrm>
            <a:off x="6557511" y="1455070"/>
            <a:ext cx="649723" cy="142769"/>
            <a:chOff x="1123711" y="2458653"/>
            <a:chExt cx="1155063" cy="253811"/>
          </a:xfrm>
        </p:grpSpPr>
        <p:sp>
          <p:nvSpPr>
            <p:cNvPr id="1144" name="타원 93">
              <a:extLst>
                <a:ext uri="{FF2B5EF4-FFF2-40B4-BE49-F238E27FC236}">
                  <a16:creationId xmlns:a16="http://schemas.microsoft.com/office/drawing/2014/main" id="{DA25CBF7-4143-E744-8ED3-6DC7237E5667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2C4445D1-081D-CF4E-A566-CFA04A146DF5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46" name="Triangle 1145">
              <a:extLst>
                <a:ext uri="{FF2B5EF4-FFF2-40B4-BE49-F238E27FC236}">
                  <a16:creationId xmlns:a16="http://schemas.microsoft.com/office/drawing/2014/main" id="{8F6D6493-D643-9C4C-880A-F3F0A7922171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93BCE72-4745-8C4D-ADB1-02C7B70213B8}"/>
              </a:ext>
            </a:extLst>
          </p:cNvPr>
          <p:cNvCxnSpPr>
            <a:cxnSpLocks/>
          </p:cNvCxnSpPr>
          <p:nvPr/>
        </p:nvCxnSpPr>
        <p:spPr>
          <a:xfrm>
            <a:off x="6628105" y="1038013"/>
            <a:ext cx="498277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A11D4F46-68ED-2D4B-ABF8-F25F6ED27EC0}"/>
              </a:ext>
            </a:extLst>
          </p:cNvPr>
          <p:cNvCxnSpPr>
            <a:cxnSpLocks/>
          </p:cNvCxnSpPr>
          <p:nvPr/>
        </p:nvCxnSpPr>
        <p:spPr>
          <a:xfrm>
            <a:off x="6623695" y="1282234"/>
            <a:ext cx="50090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3C769565-D2A3-3048-B9EB-08787FC10432}"/>
              </a:ext>
            </a:extLst>
          </p:cNvPr>
          <p:cNvCxnSpPr>
            <a:cxnSpLocks/>
          </p:cNvCxnSpPr>
          <p:nvPr/>
        </p:nvCxnSpPr>
        <p:spPr>
          <a:xfrm>
            <a:off x="6628231" y="1526353"/>
            <a:ext cx="498151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2B666B4-686C-8340-A214-E98DB7487609}"/>
              </a:ext>
            </a:extLst>
          </p:cNvPr>
          <p:cNvCxnSpPr>
            <a:cxnSpLocks/>
          </p:cNvCxnSpPr>
          <p:nvPr/>
        </p:nvCxnSpPr>
        <p:spPr>
          <a:xfrm>
            <a:off x="6623695" y="127989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직사각형 84">
            <a:extLst>
              <a:ext uri="{FF2B5EF4-FFF2-40B4-BE49-F238E27FC236}">
                <a16:creationId xmlns:a16="http://schemas.microsoft.com/office/drawing/2014/main" id="{3E1AE8CF-E37A-4243-BCE4-EFDC362C1C60}"/>
              </a:ext>
            </a:extLst>
          </p:cNvPr>
          <p:cNvSpPr/>
          <p:nvPr/>
        </p:nvSpPr>
        <p:spPr>
          <a:xfrm rot="5400000">
            <a:off x="6514379" y="17015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A5CA7462-38F9-DC47-AB03-851DD197B006}"/>
              </a:ext>
            </a:extLst>
          </p:cNvPr>
          <p:cNvGrpSpPr/>
          <p:nvPr/>
        </p:nvGrpSpPr>
        <p:grpSpPr>
          <a:xfrm>
            <a:off x="6545893" y="1988233"/>
            <a:ext cx="649724" cy="142769"/>
            <a:chOff x="1099137" y="1590312"/>
            <a:chExt cx="1155064" cy="253811"/>
          </a:xfrm>
        </p:grpSpPr>
        <p:sp>
          <p:nvSpPr>
            <p:cNvPr id="1131" name="타원 91">
              <a:extLst>
                <a:ext uri="{FF2B5EF4-FFF2-40B4-BE49-F238E27FC236}">
                  <a16:creationId xmlns:a16="http://schemas.microsoft.com/office/drawing/2014/main" id="{10ED6F36-5FC4-954B-8AC1-95CC2B3EB4E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F44B9E37-A18F-414F-9DE3-030FC0672113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3" name="Triangle 1132">
              <a:extLst>
                <a:ext uri="{FF2B5EF4-FFF2-40B4-BE49-F238E27FC236}">
                  <a16:creationId xmlns:a16="http://schemas.microsoft.com/office/drawing/2014/main" id="{C074AA8A-F2BA-C046-9B00-C4C412E2085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E33FB82-0A47-E54E-87C7-5A9EEBC3402B}"/>
              </a:ext>
            </a:extLst>
          </p:cNvPr>
          <p:cNvGrpSpPr/>
          <p:nvPr/>
        </p:nvGrpSpPr>
        <p:grpSpPr>
          <a:xfrm>
            <a:off x="6560984" y="1741495"/>
            <a:ext cx="649723" cy="142769"/>
            <a:chOff x="1123711" y="2024483"/>
            <a:chExt cx="1155063" cy="253811"/>
          </a:xfrm>
        </p:grpSpPr>
        <p:sp>
          <p:nvSpPr>
            <p:cNvPr id="1128" name="타원 92">
              <a:extLst>
                <a:ext uri="{FF2B5EF4-FFF2-40B4-BE49-F238E27FC236}">
                  <a16:creationId xmlns:a16="http://schemas.microsoft.com/office/drawing/2014/main" id="{6FCA1334-F322-C64E-891E-3C0397678A43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99286E12-4F7B-EF41-B0D9-82B56679F689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30" name="Triangle 1129">
              <a:extLst>
                <a:ext uri="{FF2B5EF4-FFF2-40B4-BE49-F238E27FC236}">
                  <a16:creationId xmlns:a16="http://schemas.microsoft.com/office/drawing/2014/main" id="{75FDF7D2-DFB5-7D4A-9FAB-8A9C14B2E3FC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9144073-A268-C54B-9EFF-F7CC44E58E50}"/>
              </a:ext>
            </a:extLst>
          </p:cNvPr>
          <p:cNvGrpSpPr/>
          <p:nvPr/>
        </p:nvGrpSpPr>
        <p:grpSpPr>
          <a:xfrm>
            <a:off x="6557511" y="2234970"/>
            <a:ext cx="649723" cy="142769"/>
            <a:chOff x="1123711" y="2458653"/>
            <a:chExt cx="1155063" cy="253811"/>
          </a:xfrm>
        </p:grpSpPr>
        <p:sp>
          <p:nvSpPr>
            <p:cNvPr id="1125" name="타원 93">
              <a:extLst>
                <a:ext uri="{FF2B5EF4-FFF2-40B4-BE49-F238E27FC236}">
                  <a16:creationId xmlns:a16="http://schemas.microsoft.com/office/drawing/2014/main" id="{66867E67-A3BF-C344-ACEB-695EB48E0CE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E1DE696C-F366-2543-8F57-A33BB725D452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27" name="Triangle 1126">
              <a:extLst>
                <a:ext uri="{FF2B5EF4-FFF2-40B4-BE49-F238E27FC236}">
                  <a16:creationId xmlns:a16="http://schemas.microsoft.com/office/drawing/2014/main" id="{005AB992-354F-E741-8322-DF303A9804F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16769394-25E2-F64F-AE6E-9CF1B61BABA6}"/>
              </a:ext>
            </a:extLst>
          </p:cNvPr>
          <p:cNvCxnSpPr>
            <a:cxnSpLocks/>
          </p:cNvCxnSpPr>
          <p:nvPr/>
        </p:nvCxnSpPr>
        <p:spPr>
          <a:xfrm>
            <a:off x="6628104" y="1812879"/>
            <a:ext cx="500063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5C928E76-2E1E-9F40-88DB-6E5B9D388AA8}"/>
              </a:ext>
            </a:extLst>
          </p:cNvPr>
          <p:cNvCxnSpPr>
            <a:cxnSpLocks/>
          </p:cNvCxnSpPr>
          <p:nvPr/>
        </p:nvCxnSpPr>
        <p:spPr>
          <a:xfrm>
            <a:off x="6629891" y="2059617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585BE8CE-3BC9-FE4D-8DC3-07576710EF6A}"/>
              </a:ext>
            </a:extLst>
          </p:cNvPr>
          <p:cNvCxnSpPr>
            <a:cxnSpLocks/>
          </p:cNvCxnSpPr>
          <p:nvPr/>
        </p:nvCxnSpPr>
        <p:spPr>
          <a:xfrm>
            <a:off x="6628104" y="2306355"/>
            <a:ext cx="50006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직사각형 84">
            <a:extLst>
              <a:ext uri="{FF2B5EF4-FFF2-40B4-BE49-F238E27FC236}">
                <a16:creationId xmlns:a16="http://schemas.microsoft.com/office/drawing/2014/main" id="{F1AB7396-17FB-8C4B-A4C0-6D859F954FB1}"/>
              </a:ext>
            </a:extLst>
          </p:cNvPr>
          <p:cNvSpPr/>
          <p:nvPr/>
        </p:nvSpPr>
        <p:spPr>
          <a:xfrm rot="5400000">
            <a:off x="6514379" y="24814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0DE7A76F-86B0-7241-B047-4A56A6F5C12F}"/>
              </a:ext>
            </a:extLst>
          </p:cNvPr>
          <p:cNvGrpSpPr/>
          <p:nvPr/>
        </p:nvGrpSpPr>
        <p:grpSpPr>
          <a:xfrm>
            <a:off x="6547547" y="3016939"/>
            <a:ext cx="649724" cy="142769"/>
            <a:chOff x="1099137" y="1590312"/>
            <a:chExt cx="1155064" cy="253811"/>
          </a:xfrm>
        </p:grpSpPr>
        <p:sp>
          <p:nvSpPr>
            <p:cNvPr id="1112" name="타원 91">
              <a:extLst>
                <a:ext uri="{FF2B5EF4-FFF2-40B4-BE49-F238E27FC236}">
                  <a16:creationId xmlns:a16="http://schemas.microsoft.com/office/drawing/2014/main" id="{BE23950F-4234-CC4B-A22C-971AE1D2AE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E87C892A-ECD9-6043-855E-ECC2041967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4" name="Triangle 1113">
              <a:extLst>
                <a:ext uri="{FF2B5EF4-FFF2-40B4-BE49-F238E27FC236}">
                  <a16:creationId xmlns:a16="http://schemas.microsoft.com/office/drawing/2014/main" id="{A86BBF1F-6440-5A4E-8520-0C38F6AFABF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ED6D8AEE-A82C-794E-8D70-88AE46019BDA}"/>
              </a:ext>
            </a:extLst>
          </p:cNvPr>
          <p:cNvGrpSpPr/>
          <p:nvPr/>
        </p:nvGrpSpPr>
        <p:grpSpPr>
          <a:xfrm>
            <a:off x="6557511" y="2772509"/>
            <a:ext cx="649723" cy="142769"/>
            <a:chOff x="1123711" y="2024483"/>
            <a:chExt cx="1155063" cy="253811"/>
          </a:xfrm>
        </p:grpSpPr>
        <p:sp>
          <p:nvSpPr>
            <p:cNvPr id="1109" name="타원 92">
              <a:extLst>
                <a:ext uri="{FF2B5EF4-FFF2-40B4-BE49-F238E27FC236}">
                  <a16:creationId xmlns:a16="http://schemas.microsoft.com/office/drawing/2014/main" id="{A407BE24-E084-5D48-89D7-9F7A7E5E84D9}"/>
                </a:ext>
              </a:extLst>
            </p:cNvPr>
            <p:cNvSpPr/>
            <p:nvPr/>
          </p:nvSpPr>
          <p:spPr>
            <a:xfrm rot="5400000">
              <a:off x="1120419" y="202875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3F400B3-6D91-3E4A-A032-84E7AC4C7518}"/>
                </a:ext>
              </a:extLst>
            </p:cNvPr>
            <p:cNvSpPr/>
            <p:nvPr/>
          </p:nvSpPr>
          <p:spPr>
            <a:xfrm>
              <a:off x="1553073" y="202545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11" name="Triangle 1110">
              <a:extLst>
                <a:ext uri="{FF2B5EF4-FFF2-40B4-BE49-F238E27FC236}">
                  <a16:creationId xmlns:a16="http://schemas.microsoft.com/office/drawing/2014/main" id="{F9A5B45F-963A-D641-9775-A1BEC6BBFE4D}"/>
                </a:ext>
              </a:extLst>
            </p:cNvPr>
            <p:cNvSpPr/>
            <p:nvPr/>
          </p:nvSpPr>
          <p:spPr>
            <a:xfrm>
              <a:off x="1984353" y="202448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023B6590-A571-454C-B47A-697C2AA2F8DC}"/>
              </a:ext>
            </a:extLst>
          </p:cNvPr>
          <p:cNvGrpSpPr/>
          <p:nvPr/>
        </p:nvGrpSpPr>
        <p:grpSpPr>
          <a:xfrm>
            <a:off x="6557511" y="2528080"/>
            <a:ext cx="649723" cy="142769"/>
            <a:chOff x="1123711" y="2458653"/>
            <a:chExt cx="1155063" cy="253811"/>
          </a:xfrm>
        </p:grpSpPr>
        <p:sp>
          <p:nvSpPr>
            <p:cNvPr id="1106" name="타원 93">
              <a:extLst>
                <a:ext uri="{FF2B5EF4-FFF2-40B4-BE49-F238E27FC236}">
                  <a16:creationId xmlns:a16="http://schemas.microsoft.com/office/drawing/2014/main" id="{C9A47A3E-AE85-7B41-B537-949B26664D52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06AA67C7-7D1C-BF4A-BAF9-70C8EA95EB6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08" name="Triangle 1107">
              <a:extLst>
                <a:ext uri="{FF2B5EF4-FFF2-40B4-BE49-F238E27FC236}">
                  <a16:creationId xmlns:a16="http://schemas.microsoft.com/office/drawing/2014/main" id="{D63257B9-2D1B-BB47-8594-69D4009F4FAE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430A5DA0-A6CE-344E-B0E0-F55BDD969656}"/>
              </a:ext>
            </a:extLst>
          </p:cNvPr>
          <p:cNvCxnSpPr>
            <a:cxnSpLocks/>
          </p:cNvCxnSpPr>
          <p:nvPr/>
        </p:nvCxnSpPr>
        <p:spPr>
          <a:xfrm>
            <a:off x="6627806" y="2599465"/>
            <a:ext cx="50036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46687ACD-2BA7-5349-8FE3-1F83D0515557}"/>
              </a:ext>
            </a:extLst>
          </p:cNvPr>
          <p:cNvCxnSpPr>
            <a:cxnSpLocks/>
          </p:cNvCxnSpPr>
          <p:nvPr/>
        </p:nvCxnSpPr>
        <p:spPr>
          <a:xfrm>
            <a:off x="6623694" y="2843894"/>
            <a:ext cx="50447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D25090BA-0669-C64B-9353-D3E0D86E38E8}"/>
              </a:ext>
            </a:extLst>
          </p:cNvPr>
          <p:cNvCxnSpPr>
            <a:cxnSpLocks/>
          </p:cNvCxnSpPr>
          <p:nvPr/>
        </p:nvCxnSpPr>
        <p:spPr>
          <a:xfrm>
            <a:off x="6628104" y="3088323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7EBCEF07-E7BD-4848-BB65-F30801FE4391}"/>
              </a:ext>
            </a:extLst>
          </p:cNvPr>
          <p:cNvCxnSpPr>
            <a:cxnSpLocks/>
          </p:cNvCxnSpPr>
          <p:nvPr/>
        </p:nvCxnSpPr>
        <p:spPr>
          <a:xfrm>
            <a:off x="7128287" y="2599702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직사각형 84">
            <a:extLst>
              <a:ext uri="{FF2B5EF4-FFF2-40B4-BE49-F238E27FC236}">
                <a16:creationId xmlns:a16="http://schemas.microsoft.com/office/drawing/2014/main" id="{8DC4FC40-768A-7840-9548-4834DA81C24F}"/>
              </a:ext>
            </a:extLst>
          </p:cNvPr>
          <p:cNvSpPr/>
          <p:nvPr/>
        </p:nvSpPr>
        <p:spPr>
          <a:xfrm rot="5400000">
            <a:off x="6514379" y="32613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2E3A5391-0FEF-1E45-AF54-B7231DDDD773}"/>
              </a:ext>
            </a:extLst>
          </p:cNvPr>
          <p:cNvGrpSpPr/>
          <p:nvPr/>
        </p:nvGrpSpPr>
        <p:grpSpPr>
          <a:xfrm>
            <a:off x="6543688" y="3306329"/>
            <a:ext cx="649724" cy="142769"/>
            <a:chOff x="1099137" y="1590312"/>
            <a:chExt cx="1155064" cy="253811"/>
          </a:xfrm>
        </p:grpSpPr>
        <p:sp>
          <p:nvSpPr>
            <p:cNvPr id="1093" name="타원 91">
              <a:extLst>
                <a:ext uri="{FF2B5EF4-FFF2-40B4-BE49-F238E27FC236}">
                  <a16:creationId xmlns:a16="http://schemas.microsoft.com/office/drawing/2014/main" id="{98FF201B-6245-B44F-B84C-725B6DC75B5D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6115A4A7-D2CE-714C-8174-DD814F8BE66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5" name="Triangle 1094">
              <a:extLst>
                <a:ext uri="{FF2B5EF4-FFF2-40B4-BE49-F238E27FC236}">
                  <a16:creationId xmlns:a16="http://schemas.microsoft.com/office/drawing/2014/main" id="{DEA40738-DE6D-C548-89DF-EF496ADE1C99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DFF8F0F-F825-2448-AC8B-980E4E2D3A71}"/>
              </a:ext>
            </a:extLst>
          </p:cNvPr>
          <p:cNvGrpSpPr/>
          <p:nvPr/>
        </p:nvGrpSpPr>
        <p:grpSpPr>
          <a:xfrm>
            <a:off x="6557511" y="3794771"/>
            <a:ext cx="649723" cy="142769"/>
            <a:chOff x="1123711" y="2458653"/>
            <a:chExt cx="1155063" cy="253811"/>
          </a:xfrm>
        </p:grpSpPr>
        <p:sp>
          <p:nvSpPr>
            <p:cNvPr id="1090" name="타원 93">
              <a:extLst>
                <a:ext uri="{FF2B5EF4-FFF2-40B4-BE49-F238E27FC236}">
                  <a16:creationId xmlns:a16="http://schemas.microsoft.com/office/drawing/2014/main" id="{637EC37D-70A1-A841-84E6-B76C0F9AE758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0BFF1AD8-5370-9049-8C1D-AB049045CEF8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92" name="Triangle 1091">
              <a:extLst>
                <a:ext uri="{FF2B5EF4-FFF2-40B4-BE49-F238E27FC236}">
                  <a16:creationId xmlns:a16="http://schemas.microsoft.com/office/drawing/2014/main" id="{C5ECDA97-A7FD-E54A-81D3-B29E8210701B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91CB4255-110F-2345-A0A5-AA923F3EEFB7}"/>
              </a:ext>
            </a:extLst>
          </p:cNvPr>
          <p:cNvGrpSpPr/>
          <p:nvPr/>
        </p:nvGrpSpPr>
        <p:grpSpPr>
          <a:xfrm>
            <a:off x="6545000" y="3550550"/>
            <a:ext cx="649724" cy="142769"/>
            <a:chOff x="1099137" y="1590312"/>
            <a:chExt cx="1155064" cy="253811"/>
          </a:xfrm>
        </p:grpSpPr>
        <p:sp>
          <p:nvSpPr>
            <p:cNvPr id="1087" name="타원 91">
              <a:extLst>
                <a:ext uri="{FF2B5EF4-FFF2-40B4-BE49-F238E27FC236}">
                  <a16:creationId xmlns:a16="http://schemas.microsoft.com/office/drawing/2014/main" id="{E62AC083-8548-2A48-936E-E852DCD15717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079BC36-0A6C-1F44-B99A-C57E062A52A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89" name="Triangle 1088">
              <a:extLst>
                <a:ext uri="{FF2B5EF4-FFF2-40B4-BE49-F238E27FC236}">
                  <a16:creationId xmlns:a16="http://schemas.microsoft.com/office/drawing/2014/main" id="{73E8E6F3-A194-8940-91B5-D63A1E6FD7A4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3DD1D34-B668-2948-9908-2E650A6148DD}"/>
              </a:ext>
            </a:extLst>
          </p:cNvPr>
          <p:cNvCxnSpPr>
            <a:cxnSpLocks/>
          </p:cNvCxnSpPr>
          <p:nvPr/>
        </p:nvCxnSpPr>
        <p:spPr>
          <a:xfrm>
            <a:off x="6626319" y="3377713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D28F23E3-41D5-574B-AAF1-C9DBBCA699B3}"/>
              </a:ext>
            </a:extLst>
          </p:cNvPr>
          <p:cNvCxnSpPr>
            <a:cxnSpLocks/>
          </p:cNvCxnSpPr>
          <p:nvPr/>
        </p:nvCxnSpPr>
        <p:spPr>
          <a:xfrm>
            <a:off x="6628104" y="3621934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19E0AEB-A4D0-EF4A-B48D-2D02BCB6F756}"/>
              </a:ext>
            </a:extLst>
          </p:cNvPr>
          <p:cNvCxnSpPr>
            <a:cxnSpLocks/>
          </p:cNvCxnSpPr>
          <p:nvPr/>
        </p:nvCxnSpPr>
        <p:spPr>
          <a:xfrm>
            <a:off x="6623694" y="3866155"/>
            <a:ext cx="504473" cy="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6910BB6E-4A72-1547-ADD1-78293848BE5F}"/>
              </a:ext>
            </a:extLst>
          </p:cNvPr>
          <p:cNvCxnSpPr>
            <a:cxnSpLocks/>
          </p:cNvCxnSpPr>
          <p:nvPr/>
        </p:nvCxnSpPr>
        <p:spPr>
          <a:xfrm>
            <a:off x="6626494" y="3376584"/>
            <a:ext cx="0" cy="2464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84">
            <a:extLst>
              <a:ext uri="{FF2B5EF4-FFF2-40B4-BE49-F238E27FC236}">
                <a16:creationId xmlns:a16="http://schemas.microsoft.com/office/drawing/2014/main" id="{4D779FC7-44BE-F94A-BF10-0A7D3FB5A1EC}"/>
              </a:ext>
            </a:extLst>
          </p:cNvPr>
          <p:cNvSpPr/>
          <p:nvPr/>
        </p:nvSpPr>
        <p:spPr>
          <a:xfrm rot="5400000">
            <a:off x="6514379" y="40412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919D7E5-88CE-0B4A-9557-8B06902DA249}"/>
              </a:ext>
            </a:extLst>
          </p:cNvPr>
          <p:cNvGrpSpPr/>
          <p:nvPr/>
        </p:nvGrpSpPr>
        <p:grpSpPr>
          <a:xfrm>
            <a:off x="6543688" y="4086229"/>
            <a:ext cx="649724" cy="142769"/>
            <a:chOff x="1099137" y="1590312"/>
            <a:chExt cx="1155064" cy="253811"/>
          </a:xfrm>
        </p:grpSpPr>
        <p:sp>
          <p:nvSpPr>
            <p:cNvPr id="1074" name="타원 91">
              <a:extLst>
                <a:ext uri="{FF2B5EF4-FFF2-40B4-BE49-F238E27FC236}">
                  <a16:creationId xmlns:a16="http://schemas.microsoft.com/office/drawing/2014/main" id="{5C143F13-8E73-B54D-BACD-8DD10AA1119A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D6142E91-24AA-B847-BF0B-05DB1771104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6" name="Triangle 1075">
              <a:extLst>
                <a:ext uri="{FF2B5EF4-FFF2-40B4-BE49-F238E27FC236}">
                  <a16:creationId xmlns:a16="http://schemas.microsoft.com/office/drawing/2014/main" id="{3E3CA9D1-D52F-B54E-9E09-1C0ED8A805A5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C27D21FF-74ED-B44D-BECE-417D98A06D00}"/>
              </a:ext>
            </a:extLst>
          </p:cNvPr>
          <p:cNvGrpSpPr/>
          <p:nvPr/>
        </p:nvGrpSpPr>
        <p:grpSpPr>
          <a:xfrm>
            <a:off x="6559809" y="4330124"/>
            <a:ext cx="649723" cy="142769"/>
            <a:chOff x="1123711" y="2458653"/>
            <a:chExt cx="1155063" cy="253811"/>
          </a:xfrm>
        </p:grpSpPr>
        <p:sp>
          <p:nvSpPr>
            <p:cNvPr id="1071" name="타원 93">
              <a:extLst>
                <a:ext uri="{FF2B5EF4-FFF2-40B4-BE49-F238E27FC236}">
                  <a16:creationId xmlns:a16="http://schemas.microsoft.com/office/drawing/2014/main" id="{D00D3182-EC78-8D43-AC55-F4DDC01DFC7C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071551D9-96E1-314F-8535-A4CF96B1FE73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3" name="Triangle 1072">
              <a:extLst>
                <a:ext uri="{FF2B5EF4-FFF2-40B4-BE49-F238E27FC236}">
                  <a16:creationId xmlns:a16="http://schemas.microsoft.com/office/drawing/2014/main" id="{775B42E1-2DB4-E84A-87A3-804E5B663CA4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972540A4-BE21-DF42-B273-D1BFF855C817}"/>
              </a:ext>
            </a:extLst>
          </p:cNvPr>
          <p:cNvGrpSpPr/>
          <p:nvPr/>
        </p:nvGrpSpPr>
        <p:grpSpPr>
          <a:xfrm>
            <a:off x="6545000" y="4574020"/>
            <a:ext cx="649724" cy="142769"/>
            <a:chOff x="1099137" y="1590312"/>
            <a:chExt cx="1155064" cy="253811"/>
          </a:xfrm>
        </p:grpSpPr>
        <p:sp>
          <p:nvSpPr>
            <p:cNvPr id="1068" name="타원 91">
              <a:extLst>
                <a:ext uri="{FF2B5EF4-FFF2-40B4-BE49-F238E27FC236}">
                  <a16:creationId xmlns:a16="http://schemas.microsoft.com/office/drawing/2014/main" id="{7057EC7A-7DDD-214E-8630-69B44A5D1D45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6E0662ED-21AF-4F46-8E5D-B4B69EDEB1F4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70" name="Triangle 1069">
              <a:extLst>
                <a:ext uri="{FF2B5EF4-FFF2-40B4-BE49-F238E27FC236}">
                  <a16:creationId xmlns:a16="http://schemas.microsoft.com/office/drawing/2014/main" id="{6F6D4459-C8C4-274B-8BB5-441C82D3C547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0C4C682-5417-2F43-8637-A83CA725354A}"/>
              </a:ext>
            </a:extLst>
          </p:cNvPr>
          <p:cNvCxnSpPr>
            <a:cxnSpLocks/>
          </p:cNvCxnSpPr>
          <p:nvPr/>
        </p:nvCxnSpPr>
        <p:spPr>
          <a:xfrm>
            <a:off x="6626319" y="4157613"/>
            <a:ext cx="498109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3FB059B7-F1CF-9D4B-B88E-E109E916C909}"/>
              </a:ext>
            </a:extLst>
          </p:cNvPr>
          <p:cNvCxnSpPr>
            <a:cxnSpLocks/>
          </p:cNvCxnSpPr>
          <p:nvPr/>
        </p:nvCxnSpPr>
        <p:spPr>
          <a:xfrm>
            <a:off x="6627806" y="4401509"/>
            <a:ext cx="50036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8B35560A-9244-2541-BE8B-55000EFEBE62}"/>
              </a:ext>
            </a:extLst>
          </p:cNvPr>
          <p:cNvCxnSpPr>
            <a:cxnSpLocks/>
          </p:cNvCxnSpPr>
          <p:nvPr/>
        </p:nvCxnSpPr>
        <p:spPr>
          <a:xfrm>
            <a:off x="6629891" y="4645404"/>
            <a:ext cx="498277" cy="0"/>
          </a:xfrm>
          <a:prstGeom prst="line">
            <a:avLst/>
          </a:prstGeom>
          <a:ln w="15875"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84">
            <a:extLst>
              <a:ext uri="{FF2B5EF4-FFF2-40B4-BE49-F238E27FC236}">
                <a16:creationId xmlns:a16="http://schemas.microsoft.com/office/drawing/2014/main" id="{D021040E-1FC7-2643-9B72-CCA9AF3BD56A}"/>
              </a:ext>
            </a:extLst>
          </p:cNvPr>
          <p:cNvSpPr/>
          <p:nvPr/>
        </p:nvSpPr>
        <p:spPr>
          <a:xfrm rot="5400000">
            <a:off x="6514379" y="4821152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1CB52D2-8426-024A-8B06-DA099D47A79A}"/>
              </a:ext>
            </a:extLst>
          </p:cNvPr>
          <p:cNvGrpSpPr/>
          <p:nvPr/>
        </p:nvGrpSpPr>
        <p:grpSpPr>
          <a:xfrm>
            <a:off x="6543688" y="5115117"/>
            <a:ext cx="649724" cy="142769"/>
            <a:chOff x="1099137" y="1590312"/>
            <a:chExt cx="1155064" cy="253811"/>
          </a:xfrm>
        </p:grpSpPr>
        <p:sp>
          <p:nvSpPr>
            <p:cNvPr id="1055" name="타원 91">
              <a:extLst>
                <a:ext uri="{FF2B5EF4-FFF2-40B4-BE49-F238E27FC236}">
                  <a16:creationId xmlns:a16="http://schemas.microsoft.com/office/drawing/2014/main" id="{A3E14B5D-4424-0849-8EBD-52BA654D50EE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F7BD1F39-142A-4A4A-A2F0-A07C3871034C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7" name="Triangle 1056">
              <a:extLst>
                <a:ext uri="{FF2B5EF4-FFF2-40B4-BE49-F238E27FC236}">
                  <a16:creationId xmlns:a16="http://schemas.microsoft.com/office/drawing/2014/main" id="{505EB05F-F47F-1B48-A704-4ABAB9F2600D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1035331-CB13-B743-8024-B30BFC3B2107}"/>
              </a:ext>
            </a:extLst>
          </p:cNvPr>
          <p:cNvGrpSpPr/>
          <p:nvPr/>
        </p:nvGrpSpPr>
        <p:grpSpPr>
          <a:xfrm>
            <a:off x="6559809" y="4876315"/>
            <a:ext cx="649723" cy="142769"/>
            <a:chOff x="1123711" y="2458653"/>
            <a:chExt cx="1155063" cy="253811"/>
          </a:xfrm>
        </p:grpSpPr>
        <p:sp>
          <p:nvSpPr>
            <p:cNvPr id="1052" name="타원 93">
              <a:extLst>
                <a:ext uri="{FF2B5EF4-FFF2-40B4-BE49-F238E27FC236}">
                  <a16:creationId xmlns:a16="http://schemas.microsoft.com/office/drawing/2014/main" id="{6512CAAC-D10C-E54C-A5D0-976C24FC0F5B}"/>
                </a:ext>
              </a:extLst>
            </p:cNvPr>
            <p:cNvSpPr/>
            <p:nvPr/>
          </p:nvSpPr>
          <p:spPr>
            <a:xfrm rot="5400000">
              <a:off x="1120419" y="2462921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49F16C1-DA7A-5B48-9427-34EDA0622586}"/>
                </a:ext>
              </a:extLst>
            </p:cNvPr>
            <p:cNvSpPr/>
            <p:nvPr/>
          </p:nvSpPr>
          <p:spPr>
            <a:xfrm>
              <a:off x="1553073" y="24596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4" name="Triangle 1053">
              <a:extLst>
                <a:ext uri="{FF2B5EF4-FFF2-40B4-BE49-F238E27FC236}">
                  <a16:creationId xmlns:a16="http://schemas.microsoft.com/office/drawing/2014/main" id="{15FE0CC5-6033-8D48-B47D-0325D94A0087}"/>
                </a:ext>
              </a:extLst>
            </p:cNvPr>
            <p:cNvSpPr/>
            <p:nvPr/>
          </p:nvSpPr>
          <p:spPr>
            <a:xfrm>
              <a:off x="1984353" y="2458653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30B48FE-1C75-0742-A5E3-2EE516EEB2FD}"/>
              </a:ext>
            </a:extLst>
          </p:cNvPr>
          <p:cNvGrpSpPr/>
          <p:nvPr/>
        </p:nvGrpSpPr>
        <p:grpSpPr>
          <a:xfrm>
            <a:off x="6545000" y="5353920"/>
            <a:ext cx="649724" cy="142769"/>
            <a:chOff x="1099137" y="1590312"/>
            <a:chExt cx="1155064" cy="253811"/>
          </a:xfrm>
        </p:grpSpPr>
        <p:sp>
          <p:nvSpPr>
            <p:cNvPr id="1049" name="타원 91">
              <a:extLst>
                <a:ext uri="{FF2B5EF4-FFF2-40B4-BE49-F238E27FC236}">
                  <a16:creationId xmlns:a16="http://schemas.microsoft.com/office/drawing/2014/main" id="{FE0BA498-277B-364B-8606-D41414EC6953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F09DEC92-ECD4-8542-9F8A-1E3103B20FA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51" name="Triangle 1050">
              <a:extLst>
                <a:ext uri="{FF2B5EF4-FFF2-40B4-BE49-F238E27FC236}">
                  <a16:creationId xmlns:a16="http://schemas.microsoft.com/office/drawing/2014/main" id="{3FE9C396-7BB3-774A-92BC-423957A16076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1EA9C898-2E61-2A49-8C2E-AD0B81568364}"/>
              </a:ext>
            </a:extLst>
          </p:cNvPr>
          <p:cNvCxnSpPr>
            <a:cxnSpLocks/>
          </p:cNvCxnSpPr>
          <p:nvPr/>
        </p:nvCxnSpPr>
        <p:spPr>
          <a:xfrm>
            <a:off x="6627807" y="4947700"/>
            <a:ext cx="498575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7A81A62B-5ECC-B34B-BA12-F488A456D76E}"/>
              </a:ext>
            </a:extLst>
          </p:cNvPr>
          <p:cNvCxnSpPr>
            <a:cxnSpLocks/>
          </p:cNvCxnSpPr>
          <p:nvPr/>
        </p:nvCxnSpPr>
        <p:spPr>
          <a:xfrm>
            <a:off x="6629891" y="5186502"/>
            <a:ext cx="49827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CD0E303E-D993-324C-B4DD-C1F62AAF3EB9}"/>
              </a:ext>
            </a:extLst>
          </p:cNvPr>
          <p:cNvCxnSpPr>
            <a:cxnSpLocks/>
          </p:cNvCxnSpPr>
          <p:nvPr/>
        </p:nvCxnSpPr>
        <p:spPr>
          <a:xfrm>
            <a:off x="6628105" y="5425304"/>
            <a:ext cx="49632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9A2F6AD1-0DFC-C245-B0D4-CA60CE1441C2}"/>
              </a:ext>
            </a:extLst>
          </p:cNvPr>
          <p:cNvCxnSpPr>
            <a:cxnSpLocks/>
          </p:cNvCxnSpPr>
          <p:nvPr/>
        </p:nvCxnSpPr>
        <p:spPr>
          <a:xfrm>
            <a:off x="7125740" y="5185693"/>
            <a:ext cx="0" cy="23936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직사각형 84">
            <a:extLst>
              <a:ext uri="{FF2B5EF4-FFF2-40B4-BE49-F238E27FC236}">
                <a16:creationId xmlns:a16="http://schemas.microsoft.com/office/drawing/2014/main" id="{E03DEB2D-B0AF-2C4F-811A-38ED7AE62801}"/>
              </a:ext>
            </a:extLst>
          </p:cNvPr>
          <p:cNvSpPr/>
          <p:nvPr/>
        </p:nvSpPr>
        <p:spPr>
          <a:xfrm rot="5400000">
            <a:off x="6514379" y="5601054"/>
            <a:ext cx="735496" cy="729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0F2E2411-8964-794F-AE69-F44D28B593D8}"/>
              </a:ext>
            </a:extLst>
          </p:cNvPr>
          <p:cNvGrpSpPr/>
          <p:nvPr/>
        </p:nvGrpSpPr>
        <p:grpSpPr>
          <a:xfrm>
            <a:off x="6543688" y="5890163"/>
            <a:ext cx="649724" cy="142769"/>
            <a:chOff x="1099137" y="1590312"/>
            <a:chExt cx="1155064" cy="253811"/>
          </a:xfrm>
        </p:grpSpPr>
        <p:sp>
          <p:nvSpPr>
            <p:cNvPr id="1036" name="타원 91">
              <a:extLst>
                <a:ext uri="{FF2B5EF4-FFF2-40B4-BE49-F238E27FC236}">
                  <a16:creationId xmlns:a16="http://schemas.microsoft.com/office/drawing/2014/main" id="{B33D3AB5-1A43-1242-B525-1269F7BD5EF2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AE2F5075-0F8A-2D44-B3C4-CDBCDA303C09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8" name="Triangle 1037">
              <a:extLst>
                <a:ext uri="{FF2B5EF4-FFF2-40B4-BE49-F238E27FC236}">
                  <a16:creationId xmlns:a16="http://schemas.microsoft.com/office/drawing/2014/main" id="{853874D2-BE03-A344-BF5D-050748D7704F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EAE35C44-8683-094E-8C97-7447235C27AE}"/>
              </a:ext>
            </a:extLst>
          </p:cNvPr>
          <p:cNvGrpSpPr/>
          <p:nvPr/>
        </p:nvGrpSpPr>
        <p:grpSpPr>
          <a:xfrm>
            <a:off x="6543688" y="6133822"/>
            <a:ext cx="649724" cy="142769"/>
            <a:chOff x="1099137" y="1590312"/>
            <a:chExt cx="1155064" cy="253811"/>
          </a:xfrm>
        </p:grpSpPr>
        <p:sp>
          <p:nvSpPr>
            <p:cNvPr id="1033" name="타원 91">
              <a:extLst>
                <a:ext uri="{FF2B5EF4-FFF2-40B4-BE49-F238E27FC236}">
                  <a16:creationId xmlns:a16="http://schemas.microsoft.com/office/drawing/2014/main" id="{55EC14DC-7051-9C41-9777-A0ED85A12AB8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58F1854-2E26-514F-98C9-347000456C2A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5" name="Triangle 1034">
              <a:extLst>
                <a:ext uri="{FF2B5EF4-FFF2-40B4-BE49-F238E27FC236}">
                  <a16:creationId xmlns:a16="http://schemas.microsoft.com/office/drawing/2014/main" id="{B38C8EB1-9C5F-BA48-AF21-6B2E97A1BF2C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375CE474-BF7E-B046-B83C-4640613243B3}"/>
              </a:ext>
            </a:extLst>
          </p:cNvPr>
          <p:cNvGrpSpPr/>
          <p:nvPr/>
        </p:nvGrpSpPr>
        <p:grpSpPr>
          <a:xfrm>
            <a:off x="6543688" y="5646506"/>
            <a:ext cx="649724" cy="142769"/>
            <a:chOff x="1099137" y="1590312"/>
            <a:chExt cx="1155064" cy="253811"/>
          </a:xfrm>
        </p:grpSpPr>
        <p:sp>
          <p:nvSpPr>
            <p:cNvPr id="1030" name="타원 91">
              <a:extLst>
                <a:ext uri="{FF2B5EF4-FFF2-40B4-BE49-F238E27FC236}">
                  <a16:creationId xmlns:a16="http://schemas.microsoft.com/office/drawing/2014/main" id="{D0E90F8D-C924-E149-9961-44CF251E8499}"/>
                </a:ext>
              </a:extLst>
            </p:cNvPr>
            <p:cNvSpPr/>
            <p:nvPr/>
          </p:nvSpPr>
          <p:spPr>
            <a:xfrm rot="5400000">
              <a:off x="2005634" y="1594580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0BE6AE3D-1072-5546-BD94-694A3E3E3B6B}"/>
                </a:ext>
              </a:extLst>
            </p:cNvPr>
            <p:cNvSpPr/>
            <p:nvPr/>
          </p:nvSpPr>
          <p:spPr>
            <a:xfrm>
              <a:off x="1553073" y="1591288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032" name="Triangle 1031">
              <a:extLst>
                <a:ext uri="{FF2B5EF4-FFF2-40B4-BE49-F238E27FC236}">
                  <a16:creationId xmlns:a16="http://schemas.microsoft.com/office/drawing/2014/main" id="{255294DC-57FC-7E44-9D1A-63B899B17D41}"/>
                </a:ext>
              </a:extLst>
            </p:cNvPr>
            <p:cNvSpPr/>
            <p:nvPr/>
          </p:nvSpPr>
          <p:spPr>
            <a:xfrm>
              <a:off x="1099137" y="1590312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87768AA-0B5F-6646-B5F3-A13A609F01B6}"/>
              </a:ext>
            </a:extLst>
          </p:cNvPr>
          <p:cNvCxnSpPr>
            <a:cxnSpLocks/>
          </p:cNvCxnSpPr>
          <p:nvPr/>
        </p:nvCxnSpPr>
        <p:spPr>
          <a:xfrm>
            <a:off x="6626319" y="5717890"/>
            <a:ext cx="501848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DD0011-16CE-1041-A7C8-CB2DEB356092}"/>
              </a:ext>
            </a:extLst>
          </p:cNvPr>
          <p:cNvCxnSpPr>
            <a:cxnSpLocks/>
          </p:cNvCxnSpPr>
          <p:nvPr/>
        </p:nvCxnSpPr>
        <p:spPr>
          <a:xfrm>
            <a:off x="6628104" y="5961548"/>
            <a:ext cx="50006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7D505D16-AFA3-8C45-8A95-F89CA767F574}"/>
              </a:ext>
            </a:extLst>
          </p:cNvPr>
          <p:cNvCxnSpPr>
            <a:cxnSpLocks/>
          </p:cNvCxnSpPr>
          <p:nvPr/>
        </p:nvCxnSpPr>
        <p:spPr>
          <a:xfrm>
            <a:off x="6628104" y="6205206"/>
            <a:ext cx="500063" cy="0"/>
          </a:xfrm>
          <a:prstGeom prst="line">
            <a:avLst/>
          </a:prstGeom>
          <a:ln w="15875"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98CFFFCD-ED30-4145-A7E1-FACE488DD55F}"/>
              </a:ext>
            </a:extLst>
          </p:cNvPr>
          <p:cNvCxnSpPr>
            <a:cxnSpLocks/>
          </p:cNvCxnSpPr>
          <p:nvPr/>
        </p:nvCxnSpPr>
        <p:spPr>
          <a:xfrm>
            <a:off x="6626494" y="5717949"/>
            <a:ext cx="0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F5EF069-5746-224C-9C36-E2238C83AACA}"/>
              </a:ext>
            </a:extLst>
          </p:cNvPr>
          <p:cNvCxnSpPr>
            <a:cxnSpLocks/>
          </p:cNvCxnSpPr>
          <p:nvPr/>
        </p:nvCxnSpPr>
        <p:spPr>
          <a:xfrm>
            <a:off x="7124428" y="5961548"/>
            <a:ext cx="0" cy="24365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0719FEF9-074A-7141-9583-33599605F1DD}"/>
              </a:ext>
            </a:extLst>
          </p:cNvPr>
          <p:cNvCxnSpPr>
            <a:cxnSpLocks/>
          </p:cNvCxnSpPr>
          <p:nvPr/>
        </p:nvCxnSpPr>
        <p:spPr>
          <a:xfrm flipH="1">
            <a:off x="5777704" y="254002"/>
            <a:ext cx="499602" cy="49441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A6A3C19E-CDCF-6942-85BB-11025834A6F5}"/>
              </a:ext>
            </a:extLst>
          </p:cNvPr>
          <p:cNvCxnSpPr>
            <a:cxnSpLocks/>
          </p:cNvCxnSpPr>
          <p:nvPr/>
        </p:nvCxnSpPr>
        <p:spPr>
          <a:xfrm>
            <a:off x="4925304" y="1035299"/>
            <a:ext cx="499079" cy="2442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88485468-9DE4-8045-A0F1-B7AEC3F45754}"/>
              </a:ext>
            </a:extLst>
          </p:cNvPr>
          <p:cNvCxnSpPr>
            <a:cxnSpLocks/>
          </p:cNvCxnSpPr>
          <p:nvPr/>
        </p:nvCxnSpPr>
        <p:spPr>
          <a:xfrm flipH="1">
            <a:off x="4929678" y="1812366"/>
            <a:ext cx="494465" cy="2497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CECBEB18-C318-A44A-B8B2-A1D949677592}"/>
              </a:ext>
            </a:extLst>
          </p:cNvPr>
          <p:cNvCxnSpPr>
            <a:cxnSpLocks/>
          </p:cNvCxnSpPr>
          <p:nvPr/>
        </p:nvCxnSpPr>
        <p:spPr>
          <a:xfrm>
            <a:off x="4926610" y="2059617"/>
            <a:ext cx="497773" cy="245405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DC2A852A-6354-4A48-9C68-D7108745172A}"/>
              </a:ext>
            </a:extLst>
          </p:cNvPr>
          <p:cNvCxnSpPr>
            <a:cxnSpLocks/>
          </p:cNvCxnSpPr>
          <p:nvPr/>
        </p:nvCxnSpPr>
        <p:spPr>
          <a:xfrm flipH="1">
            <a:off x="4929679" y="2843894"/>
            <a:ext cx="494458" cy="246940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Straight Connector 1242">
            <a:extLst>
              <a:ext uri="{FF2B5EF4-FFF2-40B4-BE49-F238E27FC236}">
                <a16:creationId xmlns:a16="http://schemas.microsoft.com/office/drawing/2014/main" id="{FAE5BFFF-8ABE-4445-9C46-0D8F170E06BF}"/>
              </a:ext>
            </a:extLst>
          </p:cNvPr>
          <p:cNvCxnSpPr>
            <a:cxnSpLocks/>
          </p:cNvCxnSpPr>
          <p:nvPr/>
        </p:nvCxnSpPr>
        <p:spPr>
          <a:xfrm>
            <a:off x="4925581" y="3620194"/>
            <a:ext cx="498802" cy="245737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7B1FA9E2-673D-F344-B191-FBB7A85B72D9}"/>
              </a:ext>
            </a:extLst>
          </p:cNvPr>
          <p:cNvCxnSpPr>
            <a:cxnSpLocks/>
          </p:cNvCxnSpPr>
          <p:nvPr/>
        </p:nvCxnSpPr>
        <p:spPr>
          <a:xfrm>
            <a:off x="4929545" y="4157614"/>
            <a:ext cx="494838" cy="24231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Connector 1251">
            <a:extLst>
              <a:ext uri="{FF2B5EF4-FFF2-40B4-BE49-F238E27FC236}">
                <a16:creationId xmlns:a16="http://schemas.microsoft.com/office/drawing/2014/main" id="{277B9B68-D298-B244-A8A4-B2AF89B611EC}"/>
              </a:ext>
            </a:extLst>
          </p:cNvPr>
          <p:cNvCxnSpPr>
            <a:cxnSpLocks/>
          </p:cNvCxnSpPr>
          <p:nvPr/>
        </p:nvCxnSpPr>
        <p:spPr>
          <a:xfrm flipH="1">
            <a:off x="4931464" y="4402390"/>
            <a:ext cx="497143" cy="243996"/>
          </a:xfrm>
          <a:prstGeom prst="line">
            <a:avLst/>
          </a:prstGeom>
          <a:ln w="15875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Straight Connector 1256">
            <a:extLst>
              <a:ext uri="{FF2B5EF4-FFF2-40B4-BE49-F238E27FC236}">
                <a16:creationId xmlns:a16="http://schemas.microsoft.com/office/drawing/2014/main" id="{EECF6FB6-B840-3340-BDA2-7C4247CE81CF}"/>
              </a:ext>
            </a:extLst>
          </p:cNvPr>
          <p:cNvCxnSpPr>
            <a:cxnSpLocks/>
          </p:cNvCxnSpPr>
          <p:nvPr/>
        </p:nvCxnSpPr>
        <p:spPr>
          <a:xfrm flipH="1">
            <a:off x="4926107" y="4947913"/>
            <a:ext cx="500990" cy="2360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39323C6A-95D0-DF47-92BF-61BD3BC9D397}"/>
              </a:ext>
            </a:extLst>
          </p:cNvPr>
          <p:cNvCxnSpPr>
            <a:cxnSpLocks/>
          </p:cNvCxnSpPr>
          <p:nvPr/>
        </p:nvCxnSpPr>
        <p:spPr>
          <a:xfrm>
            <a:off x="5779784" y="1040578"/>
            <a:ext cx="241102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D6A79E84-B07D-064B-BF38-D3765BCBE399}"/>
              </a:ext>
            </a:extLst>
          </p:cNvPr>
          <p:cNvCxnSpPr>
            <a:cxnSpLocks/>
          </p:cNvCxnSpPr>
          <p:nvPr/>
        </p:nvCxnSpPr>
        <p:spPr>
          <a:xfrm flipH="1">
            <a:off x="5779785" y="1281679"/>
            <a:ext cx="237530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Connector 1285">
            <a:extLst>
              <a:ext uri="{FF2B5EF4-FFF2-40B4-BE49-F238E27FC236}">
                <a16:creationId xmlns:a16="http://schemas.microsoft.com/office/drawing/2014/main" id="{A99115C2-5A04-4548-865A-4190CC072693}"/>
              </a:ext>
            </a:extLst>
          </p:cNvPr>
          <p:cNvCxnSpPr>
            <a:cxnSpLocks/>
          </p:cNvCxnSpPr>
          <p:nvPr/>
        </p:nvCxnSpPr>
        <p:spPr>
          <a:xfrm flipH="1" flipV="1">
            <a:off x="6626319" y="1040578"/>
            <a:ext cx="498277" cy="2411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Straight Connector 1297">
            <a:extLst>
              <a:ext uri="{FF2B5EF4-FFF2-40B4-BE49-F238E27FC236}">
                <a16:creationId xmlns:a16="http://schemas.microsoft.com/office/drawing/2014/main" id="{D2D08E14-5A4C-D140-9878-C03B8E4977F7}"/>
              </a:ext>
            </a:extLst>
          </p:cNvPr>
          <p:cNvCxnSpPr>
            <a:cxnSpLocks/>
          </p:cNvCxnSpPr>
          <p:nvPr/>
        </p:nvCxnSpPr>
        <p:spPr>
          <a:xfrm flipH="1">
            <a:off x="6631677" y="1813889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C879F7A1-3AE2-E44F-8BD2-6184A08155BA}"/>
              </a:ext>
            </a:extLst>
          </p:cNvPr>
          <p:cNvCxnSpPr>
            <a:cxnSpLocks/>
          </p:cNvCxnSpPr>
          <p:nvPr/>
        </p:nvCxnSpPr>
        <p:spPr>
          <a:xfrm flipH="1">
            <a:off x="6629953" y="2061682"/>
            <a:ext cx="494705" cy="24467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A3E8B5D2-0FFC-2741-85B9-33DA466C3BA3}"/>
              </a:ext>
            </a:extLst>
          </p:cNvPr>
          <p:cNvCxnSpPr>
            <a:cxnSpLocks/>
          </p:cNvCxnSpPr>
          <p:nvPr/>
        </p:nvCxnSpPr>
        <p:spPr>
          <a:xfrm flipH="1">
            <a:off x="5777999" y="1812103"/>
            <a:ext cx="498277" cy="4947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E8CCAD60-2566-C045-B7C4-5C50520813FC}"/>
              </a:ext>
            </a:extLst>
          </p:cNvPr>
          <p:cNvCxnSpPr>
            <a:cxnSpLocks/>
          </p:cNvCxnSpPr>
          <p:nvPr/>
        </p:nvCxnSpPr>
        <p:spPr>
          <a:xfrm flipH="1">
            <a:off x="6022672" y="2601487"/>
            <a:ext cx="251817" cy="2428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3215AB6A-A89B-9B4F-BE95-362D196EE742}"/>
              </a:ext>
            </a:extLst>
          </p:cNvPr>
          <p:cNvCxnSpPr>
            <a:cxnSpLocks/>
          </p:cNvCxnSpPr>
          <p:nvPr/>
        </p:nvCxnSpPr>
        <p:spPr>
          <a:xfrm>
            <a:off x="6024704" y="2846351"/>
            <a:ext cx="255143" cy="24448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415E6AB-A83A-864D-A447-7E17F2F1EEB1}"/>
              </a:ext>
            </a:extLst>
          </p:cNvPr>
          <p:cNvCxnSpPr>
            <a:cxnSpLocks/>
          </p:cNvCxnSpPr>
          <p:nvPr/>
        </p:nvCxnSpPr>
        <p:spPr>
          <a:xfrm>
            <a:off x="6627807" y="2843893"/>
            <a:ext cx="502147" cy="2469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42D1E771-3731-2C4B-8A5E-27DD0F0AC5AC}"/>
              </a:ext>
            </a:extLst>
          </p:cNvPr>
          <p:cNvCxnSpPr/>
          <p:nvPr/>
        </p:nvCxnSpPr>
        <p:spPr>
          <a:xfrm flipH="1">
            <a:off x="6628104" y="3621660"/>
            <a:ext cx="500063" cy="24427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7F5046D5-56E2-F947-AA55-FA6432DB08D0}"/>
              </a:ext>
            </a:extLst>
          </p:cNvPr>
          <p:cNvCxnSpPr>
            <a:cxnSpLocks/>
          </p:cNvCxnSpPr>
          <p:nvPr/>
        </p:nvCxnSpPr>
        <p:spPr>
          <a:xfrm>
            <a:off x="5779784" y="3377713"/>
            <a:ext cx="241102" cy="2435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0CE02458-A3BB-AC44-9D58-23BE858D29E6}"/>
              </a:ext>
            </a:extLst>
          </p:cNvPr>
          <p:cNvCxnSpPr/>
          <p:nvPr/>
        </p:nvCxnSpPr>
        <p:spPr>
          <a:xfrm flipH="1">
            <a:off x="5777998" y="3621371"/>
            <a:ext cx="245833" cy="2445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0A3802F8-9907-1F41-809B-74F507AD60E4}"/>
              </a:ext>
            </a:extLst>
          </p:cNvPr>
          <p:cNvCxnSpPr>
            <a:cxnSpLocks/>
          </p:cNvCxnSpPr>
          <p:nvPr/>
        </p:nvCxnSpPr>
        <p:spPr>
          <a:xfrm>
            <a:off x="5779650" y="4157868"/>
            <a:ext cx="491268" cy="48673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DDEA1A43-E8F5-6445-9C0E-6A36D0061FC1}"/>
              </a:ext>
            </a:extLst>
          </p:cNvPr>
          <p:cNvCxnSpPr>
            <a:cxnSpLocks/>
          </p:cNvCxnSpPr>
          <p:nvPr/>
        </p:nvCxnSpPr>
        <p:spPr>
          <a:xfrm>
            <a:off x="6627807" y="415786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E785D48E-A999-3744-951F-C931CA0A6BE2}"/>
              </a:ext>
            </a:extLst>
          </p:cNvPr>
          <p:cNvCxnSpPr>
            <a:cxnSpLocks/>
          </p:cNvCxnSpPr>
          <p:nvPr/>
        </p:nvCxnSpPr>
        <p:spPr>
          <a:xfrm>
            <a:off x="6629593" y="4401997"/>
            <a:ext cx="498575" cy="2438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5E305DC1-BF0B-9C48-8BED-8DA9A5995067}"/>
              </a:ext>
            </a:extLst>
          </p:cNvPr>
          <p:cNvCxnSpPr>
            <a:cxnSpLocks/>
          </p:cNvCxnSpPr>
          <p:nvPr/>
        </p:nvCxnSpPr>
        <p:spPr>
          <a:xfrm flipH="1">
            <a:off x="6631676" y="4948069"/>
            <a:ext cx="496491" cy="23767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52D8EF6-0FA2-CD46-B226-C6D4836B96FE}"/>
              </a:ext>
            </a:extLst>
          </p:cNvPr>
          <p:cNvCxnSpPr>
            <a:cxnSpLocks/>
          </p:cNvCxnSpPr>
          <p:nvPr/>
        </p:nvCxnSpPr>
        <p:spPr>
          <a:xfrm flipH="1">
            <a:off x="6022672" y="4947700"/>
            <a:ext cx="252145" cy="2362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1EBF242E-0CCD-A343-8CB6-F84490567901}"/>
              </a:ext>
            </a:extLst>
          </p:cNvPr>
          <p:cNvCxnSpPr>
            <a:cxnSpLocks/>
          </p:cNvCxnSpPr>
          <p:nvPr/>
        </p:nvCxnSpPr>
        <p:spPr>
          <a:xfrm>
            <a:off x="6022863" y="5185693"/>
            <a:ext cx="253412" cy="24114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61BAE9EA-AEC4-CE48-B44C-886367B3C761}"/>
              </a:ext>
            </a:extLst>
          </p:cNvPr>
          <p:cNvCxnSpPr>
            <a:cxnSpLocks/>
          </p:cNvCxnSpPr>
          <p:nvPr/>
        </p:nvCxnSpPr>
        <p:spPr>
          <a:xfrm>
            <a:off x="5777704" y="5716162"/>
            <a:ext cx="498571" cy="48934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7" name="TextBox 1416">
            <a:extLst>
              <a:ext uri="{FF2B5EF4-FFF2-40B4-BE49-F238E27FC236}">
                <a16:creationId xmlns:a16="http://schemas.microsoft.com/office/drawing/2014/main" id="{9201EAA0-40AB-CD46-8C89-E99FC989ACF5}"/>
              </a:ext>
            </a:extLst>
          </p:cNvPr>
          <p:cNvSpPr txBox="1"/>
          <p:nvPr/>
        </p:nvSpPr>
        <p:spPr>
          <a:xfrm>
            <a:off x="4127822" y="379182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Default</a:t>
            </a:r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DCD1E814-FC83-584E-A9D1-D02D6A76625F}"/>
              </a:ext>
            </a:extLst>
          </p:cNvPr>
          <p:cNvSpPr txBox="1"/>
          <p:nvPr/>
        </p:nvSpPr>
        <p:spPr>
          <a:xfrm>
            <a:off x="4127822" y="1184045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 Row</a:t>
            </a:r>
          </a:p>
        </p:txBody>
      </p:sp>
      <p:sp>
        <p:nvSpPr>
          <p:cNvPr id="1419" name="TextBox 1418">
            <a:extLst>
              <a:ext uri="{FF2B5EF4-FFF2-40B4-BE49-F238E27FC236}">
                <a16:creationId xmlns:a16="http://schemas.microsoft.com/office/drawing/2014/main" id="{D8570845-AC79-4342-9AED-ADA4F7CDC906}"/>
              </a:ext>
            </a:extLst>
          </p:cNvPr>
          <p:cNvSpPr txBox="1"/>
          <p:nvPr/>
        </p:nvSpPr>
        <p:spPr>
          <a:xfrm>
            <a:off x="4127822" y="1953630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 Row</a:t>
            </a:r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1345C091-72D0-2041-BC26-36D0C17F2E03}"/>
              </a:ext>
            </a:extLst>
          </p:cNvPr>
          <p:cNvSpPr txBox="1"/>
          <p:nvPr/>
        </p:nvSpPr>
        <p:spPr>
          <a:xfrm>
            <a:off x="4130072" y="2723216"/>
            <a:ext cx="67317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3 Row</a:t>
            </a: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E606142D-385E-994E-97C9-D42EB5B856DE}"/>
              </a:ext>
            </a:extLst>
          </p:cNvPr>
          <p:cNvSpPr txBox="1"/>
          <p:nvPr/>
        </p:nvSpPr>
        <p:spPr>
          <a:xfrm>
            <a:off x="3890076" y="3492801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 Row</a:t>
            </a:r>
          </a:p>
        </p:txBody>
      </p:sp>
      <p:sp>
        <p:nvSpPr>
          <p:cNvPr id="1422" name="TextBox 1421">
            <a:extLst>
              <a:ext uri="{FF2B5EF4-FFF2-40B4-BE49-F238E27FC236}">
                <a16:creationId xmlns:a16="http://schemas.microsoft.com/office/drawing/2014/main" id="{1E63576A-E948-0A4B-87B6-55AA4A551C59}"/>
              </a:ext>
            </a:extLst>
          </p:cNvPr>
          <p:cNvSpPr txBox="1"/>
          <p:nvPr/>
        </p:nvSpPr>
        <p:spPr>
          <a:xfrm>
            <a:off x="3890075" y="4244626"/>
            <a:ext cx="9188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3 Row</a:t>
            </a:r>
          </a:p>
        </p:txBody>
      </p:sp>
      <p:sp>
        <p:nvSpPr>
          <p:cNvPr id="1423" name="TextBox 1422">
            <a:extLst>
              <a:ext uri="{FF2B5EF4-FFF2-40B4-BE49-F238E27FC236}">
                <a16:creationId xmlns:a16="http://schemas.microsoft.com/office/drawing/2014/main" id="{821B1E16-FA6A-5B49-8655-0ADB94135A42}"/>
              </a:ext>
            </a:extLst>
          </p:cNvPr>
          <p:cNvSpPr txBox="1"/>
          <p:nvPr/>
        </p:nvSpPr>
        <p:spPr>
          <a:xfrm>
            <a:off x="3898017" y="5079465"/>
            <a:ext cx="910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2, 3 Row</a:t>
            </a: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7F1749C5-EF61-DB49-A38D-4648FB27762F}"/>
              </a:ext>
            </a:extLst>
          </p:cNvPr>
          <p:cNvSpPr txBox="1"/>
          <p:nvPr/>
        </p:nvSpPr>
        <p:spPr>
          <a:xfrm>
            <a:off x="3688875" y="5847289"/>
            <a:ext cx="11200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13"/>
              <a:t>1, 2, 3 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939D-DDCB-454B-AB23-C3CBC70A6767}"/>
              </a:ext>
            </a:extLst>
          </p:cNvPr>
          <p:cNvSpPr txBox="1"/>
          <p:nvPr/>
        </p:nvSpPr>
        <p:spPr>
          <a:xfrm>
            <a:off x="216976" y="250552"/>
            <a:ext cx="232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행을 기준</a:t>
            </a:r>
            <a:br>
              <a:rPr kumimoji="1" lang="en-US" altLang="ko-KR"/>
            </a:br>
            <a:r>
              <a:rPr kumimoji="1" lang="en-US" altLang="ko-KR"/>
              <a:t>1, 3</a:t>
            </a:r>
            <a:r>
              <a:rPr kumimoji="1" lang="ko-KR" altLang="en-US"/>
              <a:t>열 바꾸기</a:t>
            </a: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C590A3A8-2449-B44D-8373-8F0542478637}"/>
              </a:ext>
            </a:extLst>
          </p:cNvPr>
          <p:cNvSpPr/>
          <p:nvPr/>
        </p:nvSpPr>
        <p:spPr>
          <a:xfrm>
            <a:off x="3882888" y="878870"/>
            <a:ext cx="3521000" cy="5475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685AAFF1-FFD3-C347-AB7E-1AAF17512BBB}"/>
              </a:ext>
            </a:extLst>
          </p:cNvPr>
          <p:cNvSpPr txBox="1"/>
          <p:nvPr/>
        </p:nvSpPr>
        <p:spPr>
          <a:xfrm>
            <a:off x="7877045" y="3044476"/>
            <a:ext cx="26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사용자 </a:t>
            </a:r>
            <a:r>
              <a:rPr kumimoji="1" lang="en-US" altLang="ko-KR"/>
              <a:t>UI</a:t>
            </a:r>
            <a:r>
              <a:rPr kumimoji="1" lang="ko-KR" altLang="en-US"/>
              <a:t>에 랜덤하게 </a:t>
            </a:r>
            <a:endParaRPr kumimoji="1" lang="en-US" altLang="ko-KR"/>
          </a:p>
          <a:p>
            <a:r>
              <a:rPr kumimoji="1" lang="ko-KR" altLang="en-US"/>
              <a:t>보여주는 </a:t>
            </a:r>
            <a:r>
              <a:rPr kumimoji="1" lang="en-US" altLang="ko-KR"/>
              <a:t>UI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67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154C54-987D-9C4E-8875-6FA7C0D713E2}"/>
              </a:ext>
            </a:extLst>
          </p:cNvPr>
          <p:cNvGrpSpPr/>
          <p:nvPr/>
        </p:nvGrpSpPr>
        <p:grpSpPr>
          <a:xfrm>
            <a:off x="2164377" y="1309554"/>
            <a:ext cx="3445203" cy="3475512"/>
            <a:chOff x="4816395" y="138545"/>
            <a:chExt cx="729082" cy="735496"/>
          </a:xfrm>
        </p:grpSpPr>
        <p:sp>
          <p:nvSpPr>
            <p:cNvPr id="6" name="직사각형 84">
              <a:extLst>
                <a:ext uri="{FF2B5EF4-FFF2-40B4-BE49-F238E27FC236}">
                  <a16:creationId xmlns:a16="http://schemas.microsoft.com/office/drawing/2014/main" id="{E2868AEE-75BE-754C-A172-49D021C5FA26}"/>
                </a:ext>
              </a:extLst>
            </p:cNvPr>
            <p:cNvSpPr/>
            <p:nvPr/>
          </p:nvSpPr>
          <p:spPr>
            <a:xfrm rot="5400000">
              <a:off x="4813188" y="141752"/>
              <a:ext cx="735496" cy="7290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91">
              <a:extLst>
                <a:ext uri="{FF2B5EF4-FFF2-40B4-BE49-F238E27FC236}">
                  <a16:creationId xmlns:a16="http://schemas.microsoft.com/office/drawing/2014/main" id="{BA92C587-B242-164B-B473-6F21C82BC6B7}"/>
                </a:ext>
              </a:extLst>
            </p:cNvPr>
            <p:cNvSpPr/>
            <p:nvPr/>
          </p:nvSpPr>
          <p:spPr>
            <a:xfrm rot="5400000">
              <a:off x="4854469" y="189679"/>
              <a:ext cx="141671" cy="13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92">
              <a:extLst>
                <a:ext uri="{FF2B5EF4-FFF2-40B4-BE49-F238E27FC236}">
                  <a16:creationId xmlns:a16="http://schemas.microsoft.com/office/drawing/2014/main" id="{6E1C8A7A-7A3D-DF48-B293-4DA888776750}"/>
                </a:ext>
              </a:extLst>
            </p:cNvPr>
            <p:cNvSpPr/>
            <p:nvPr/>
          </p:nvSpPr>
          <p:spPr>
            <a:xfrm rot="5400000">
              <a:off x="4854469" y="433900"/>
              <a:ext cx="141671" cy="13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93">
              <a:extLst>
                <a:ext uri="{FF2B5EF4-FFF2-40B4-BE49-F238E27FC236}">
                  <a16:creationId xmlns:a16="http://schemas.microsoft.com/office/drawing/2014/main" id="{A401ECA0-7582-854B-8E3E-A3A8124C9428}"/>
                </a:ext>
              </a:extLst>
            </p:cNvPr>
            <p:cNvSpPr/>
            <p:nvPr/>
          </p:nvSpPr>
          <p:spPr>
            <a:xfrm rot="5400000">
              <a:off x="4854469" y="678120"/>
              <a:ext cx="141671" cy="13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4530516C-F1A9-1D43-B95D-6C5917A27F80}"/>
                </a:ext>
              </a:extLst>
            </p:cNvPr>
            <p:cNvSpPr/>
            <p:nvPr/>
          </p:nvSpPr>
          <p:spPr>
            <a:xfrm>
              <a:off x="5097837" y="187826"/>
              <a:ext cx="141671" cy="141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1" name="Triangle 15">
              <a:extLst>
                <a:ext uri="{FF2B5EF4-FFF2-40B4-BE49-F238E27FC236}">
                  <a16:creationId xmlns:a16="http://schemas.microsoft.com/office/drawing/2014/main" id="{2D3A439E-CF17-7841-BF5A-D1AEA6D9EC9F}"/>
                </a:ext>
              </a:extLst>
            </p:cNvPr>
            <p:cNvSpPr/>
            <p:nvPr/>
          </p:nvSpPr>
          <p:spPr>
            <a:xfrm>
              <a:off x="5340432" y="186728"/>
              <a:ext cx="165612" cy="14276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2DE6D257-C07B-0C42-8D1E-3C65C2830BF0}"/>
                </a:ext>
              </a:extLst>
            </p:cNvPr>
            <p:cNvSpPr/>
            <p:nvPr/>
          </p:nvSpPr>
          <p:spPr>
            <a:xfrm>
              <a:off x="5097837" y="432047"/>
              <a:ext cx="141671" cy="141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3" name="Triangle 17">
              <a:extLst>
                <a:ext uri="{FF2B5EF4-FFF2-40B4-BE49-F238E27FC236}">
                  <a16:creationId xmlns:a16="http://schemas.microsoft.com/office/drawing/2014/main" id="{B6C34649-38CD-BE4A-808D-B6EA925FAE18}"/>
                </a:ext>
              </a:extLst>
            </p:cNvPr>
            <p:cNvSpPr/>
            <p:nvPr/>
          </p:nvSpPr>
          <p:spPr>
            <a:xfrm>
              <a:off x="5340432" y="430949"/>
              <a:ext cx="165612" cy="14276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04FE7A7F-4709-6948-A7F1-F15DBAD851A0}"/>
                </a:ext>
              </a:extLst>
            </p:cNvPr>
            <p:cNvSpPr/>
            <p:nvPr/>
          </p:nvSpPr>
          <p:spPr>
            <a:xfrm>
              <a:off x="5097837" y="676268"/>
              <a:ext cx="141671" cy="141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15" name="Triangle 19">
              <a:extLst>
                <a:ext uri="{FF2B5EF4-FFF2-40B4-BE49-F238E27FC236}">
                  <a16:creationId xmlns:a16="http://schemas.microsoft.com/office/drawing/2014/main" id="{B6E8F680-4838-4D49-AD6F-CB3285EC9AD6}"/>
                </a:ext>
              </a:extLst>
            </p:cNvPr>
            <p:cNvSpPr/>
            <p:nvPr/>
          </p:nvSpPr>
          <p:spPr>
            <a:xfrm>
              <a:off x="5340432" y="675170"/>
              <a:ext cx="165612" cy="14276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cxnSp>
          <p:nvCxnSpPr>
            <p:cNvPr id="16" name="Straight Connector 21">
              <a:extLst>
                <a:ext uri="{FF2B5EF4-FFF2-40B4-BE49-F238E27FC236}">
                  <a16:creationId xmlns:a16="http://schemas.microsoft.com/office/drawing/2014/main" id="{6AC03CB0-E173-1A4B-B949-75D4EAFA53BD}"/>
                </a:ext>
              </a:extLst>
            </p:cNvPr>
            <p:cNvCxnSpPr>
              <a:cxnSpLocks/>
            </p:cNvCxnSpPr>
            <p:nvPr/>
          </p:nvCxnSpPr>
          <p:spPr>
            <a:xfrm>
              <a:off x="4925304" y="258113"/>
              <a:ext cx="499079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10B388F0-01E9-5B42-A50A-B01FD84EB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24383" y="254766"/>
              <a:ext cx="0" cy="494011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DA8D6F-EC6C-8A4C-B154-DA15ADACB8EB}"/>
              </a:ext>
            </a:extLst>
          </p:cNvPr>
          <p:cNvGrpSpPr/>
          <p:nvPr/>
        </p:nvGrpSpPr>
        <p:grpSpPr>
          <a:xfrm>
            <a:off x="6939507" y="1309554"/>
            <a:ext cx="3539137" cy="3475512"/>
            <a:chOff x="4816395" y="918446"/>
            <a:chExt cx="729083" cy="735496"/>
          </a:xfrm>
        </p:grpSpPr>
        <p:sp>
          <p:nvSpPr>
            <p:cNvPr id="18" name="직사각형 84">
              <a:extLst>
                <a:ext uri="{FF2B5EF4-FFF2-40B4-BE49-F238E27FC236}">
                  <a16:creationId xmlns:a16="http://schemas.microsoft.com/office/drawing/2014/main" id="{9DD1F2EE-0052-8D4B-BF73-22D012C0056F}"/>
                </a:ext>
              </a:extLst>
            </p:cNvPr>
            <p:cNvSpPr/>
            <p:nvPr/>
          </p:nvSpPr>
          <p:spPr>
            <a:xfrm rot="5400000">
              <a:off x="4813189" y="921652"/>
              <a:ext cx="735496" cy="7290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163215E2-E0C7-8544-8B3C-200B11F7AD48}"/>
                </a:ext>
              </a:extLst>
            </p:cNvPr>
            <p:cNvGrpSpPr/>
            <p:nvPr/>
          </p:nvGrpSpPr>
          <p:grpSpPr>
            <a:xfrm>
              <a:off x="4842497" y="966629"/>
              <a:ext cx="649724" cy="142769"/>
              <a:chOff x="1099137" y="1590312"/>
              <a:chExt cx="1155064" cy="253811"/>
            </a:xfrm>
          </p:grpSpPr>
          <p:sp>
            <p:nvSpPr>
              <p:cNvPr id="20" name="타원 91">
                <a:extLst>
                  <a:ext uri="{FF2B5EF4-FFF2-40B4-BE49-F238E27FC236}">
                    <a16:creationId xmlns:a16="http://schemas.microsoft.com/office/drawing/2014/main" id="{9F4799D1-F0E7-9E4C-A1B8-1AF16C78EC3A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ectangle 391">
                <a:extLst>
                  <a:ext uri="{FF2B5EF4-FFF2-40B4-BE49-F238E27FC236}">
                    <a16:creationId xmlns:a16="http://schemas.microsoft.com/office/drawing/2014/main" id="{D3515AF9-2720-2846-A354-0166B33AB93E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22" name="Triangle 392">
                <a:extLst>
                  <a:ext uri="{FF2B5EF4-FFF2-40B4-BE49-F238E27FC236}">
                    <a16:creationId xmlns:a16="http://schemas.microsoft.com/office/drawing/2014/main" id="{DCAA1507-B9F3-A64B-A786-613B18EE91D8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4A7B38F5-849E-5E44-8277-0B88B051564C}"/>
                </a:ext>
              </a:extLst>
            </p:cNvPr>
            <p:cNvGrpSpPr/>
            <p:nvPr/>
          </p:nvGrpSpPr>
          <p:grpSpPr>
            <a:xfrm>
              <a:off x="4855251" y="1210849"/>
              <a:ext cx="649723" cy="142769"/>
              <a:chOff x="1123711" y="2024483"/>
              <a:chExt cx="1155063" cy="253811"/>
            </a:xfrm>
          </p:grpSpPr>
          <p:sp>
            <p:nvSpPr>
              <p:cNvPr id="24" name="타원 92">
                <a:extLst>
                  <a:ext uri="{FF2B5EF4-FFF2-40B4-BE49-F238E27FC236}">
                    <a16:creationId xmlns:a16="http://schemas.microsoft.com/office/drawing/2014/main" id="{D75E7F83-6960-E94D-A54D-F07A4747AB96}"/>
                  </a:ext>
                </a:extLst>
              </p:cNvPr>
              <p:cNvSpPr/>
              <p:nvPr/>
            </p:nvSpPr>
            <p:spPr>
              <a:xfrm rot="5400000">
                <a:off x="1120419" y="202875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Rectangle 393">
                <a:extLst>
                  <a:ext uri="{FF2B5EF4-FFF2-40B4-BE49-F238E27FC236}">
                    <a16:creationId xmlns:a16="http://schemas.microsoft.com/office/drawing/2014/main" id="{C0D6C8B7-E592-9646-8CE2-F749FB805571}"/>
                  </a:ext>
                </a:extLst>
              </p:cNvPr>
              <p:cNvSpPr/>
              <p:nvPr/>
            </p:nvSpPr>
            <p:spPr>
              <a:xfrm>
                <a:off x="1553073" y="202545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26" name="Triangle 394">
                <a:extLst>
                  <a:ext uri="{FF2B5EF4-FFF2-40B4-BE49-F238E27FC236}">
                    <a16:creationId xmlns:a16="http://schemas.microsoft.com/office/drawing/2014/main" id="{C3BA80EF-A3BF-034E-84FA-81CA6E8BD6FE}"/>
                  </a:ext>
                </a:extLst>
              </p:cNvPr>
              <p:cNvSpPr/>
              <p:nvPr/>
            </p:nvSpPr>
            <p:spPr>
              <a:xfrm>
                <a:off x="1984353" y="202448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534610B9-0717-9C4F-A1E5-BD11B954765A}"/>
                </a:ext>
              </a:extLst>
            </p:cNvPr>
            <p:cNvGrpSpPr/>
            <p:nvPr/>
          </p:nvGrpSpPr>
          <p:grpSpPr>
            <a:xfrm>
              <a:off x="4856321" y="1455070"/>
              <a:ext cx="649723" cy="142769"/>
              <a:chOff x="1123711" y="2458653"/>
              <a:chExt cx="1155063" cy="253811"/>
            </a:xfrm>
          </p:grpSpPr>
          <p:sp>
            <p:nvSpPr>
              <p:cNvPr id="28" name="타원 93">
                <a:extLst>
                  <a:ext uri="{FF2B5EF4-FFF2-40B4-BE49-F238E27FC236}">
                    <a16:creationId xmlns:a16="http://schemas.microsoft.com/office/drawing/2014/main" id="{9DF61FC8-C68B-A04D-B86A-C5B962F56AC6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ectangle 395">
                <a:extLst>
                  <a:ext uri="{FF2B5EF4-FFF2-40B4-BE49-F238E27FC236}">
                    <a16:creationId xmlns:a16="http://schemas.microsoft.com/office/drawing/2014/main" id="{A17A5BD1-412D-4F4D-ADEA-179AA75A2861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30" name="Triangle 396">
                <a:extLst>
                  <a:ext uri="{FF2B5EF4-FFF2-40B4-BE49-F238E27FC236}">
                    <a16:creationId xmlns:a16="http://schemas.microsoft.com/office/drawing/2014/main" id="{27880354-1312-F845-837A-83C772B320DB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31" name="Straight Connector 8">
              <a:extLst>
                <a:ext uri="{FF2B5EF4-FFF2-40B4-BE49-F238E27FC236}">
                  <a16:creationId xmlns:a16="http://schemas.microsoft.com/office/drawing/2014/main" id="{97997F21-17FA-2343-8408-E5D117949287}"/>
                </a:ext>
              </a:extLst>
            </p:cNvPr>
            <p:cNvCxnSpPr>
              <a:cxnSpLocks/>
            </p:cNvCxnSpPr>
            <p:nvPr/>
          </p:nvCxnSpPr>
          <p:spPr>
            <a:xfrm>
              <a:off x="4928217" y="1038013"/>
              <a:ext cx="495020" cy="0"/>
            </a:xfrm>
            <a:prstGeom prst="line">
              <a:avLst/>
            </a:prstGeom>
            <a:ln w="1587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0">
              <a:extLst>
                <a:ext uri="{FF2B5EF4-FFF2-40B4-BE49-F238E27FC236}">
                  <a16:creationId xmlns:a16="http://schemas.microsoft.com/office/drawing/2014/main" id="{7D453A92-28B5-1745-87B8-2A577DE51AD4}"/>
                </a:ext>
              </a:extLst>
            </p:cNvPr>
            <p:cNvCxnSpPr>
              <a:cxnSpLocks/>
            </p:cNvCxnSpPr>
            <p:nvPr/>
          </p:nvCxnSpPr>
          <p:spPr>
            <a:xfrm>
              <a:off x="5423238" y="1279894"/>
              <a:ext cx="0" cy="246459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215">
              <a:extLst>
                <a:ext uri="{FF2B5EF4-FFF2-40B4-BE49-F238E27FC236}">
                  <a16:creationId xmlns:a16="http://schemas.microsoft.com/office/drawing/2014/main" id="{1705D061-DB05-D145-8EE8-5AA4E365680B}"/>
                </a:ext>
              </a:extLst>
            </p:cNvPr>
            <p:cNvCxnSpPr>
              <a:cxnSpLocks/>
            </p:cNvCxnSpPr>
            <p:nvPr/>
          </p:nvCxnSpPr>
          <p:spPr>
            <a:xfrm>
              <a:off x="4925304" y="1035299"/>
              <a:ext cx="499079" cy="24427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2" descr="C:\Users\Sujeen\Downloads\hand-pointer.png">
            <a:extLst>
              <a:ext uri="{FF2B5EF4-FFF2-40B4-BE49-F238E27FC236}">
                <a16:creationId xmlns:a16="http://schemas.microsoft.com/office/drawing/2014/main" id="{0CFFE130-C973-F04A-B073-1F6E7FB3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20" y="173948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Sujeen\Downloads\hand-pointer.png">
            <a:extLst>
              <a:ext uri="{FF2B5EF4-FFF2-40B4-BE49-F238E27FC236}">
                <a16:creationId xmlns:a16="http://schemas.microsoft.com/office/drawing/2014/main" id="{C2B99137-7DDA-F947-9EEA-6D4C9D86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29" y="174587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1317323-967F-CA40-BE30-ABE2CB334282}"/>
              </a:ext>
            </a:extLst>
          </p:cNvPr>
          <p:cNvSpPr/>
          <p:nvPr/>
        </p:nvSpPr>
        <p:spPr>
          <a:xfrm>
            <a:off x="9754256" y="1729413"/>
            <a:ext cx="290285" cy="2902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5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116 C 0.02214 -0.00231 0.03047 -0.00162 0.04974 -0.00532 C 0.05612 -0.00671 0.06237 -0.0081 0.06875 -0.00949 L 0.07826 -0.01157 C 0.09258 -0.01088 0.1069 -0.01088 0.12109 -0.00949 C 0.12552 -0.00926 0.12695 -0.00717 0.1306 -0.00532 C 0.14323 0.00116 0.12565 -0.00903 0.14258 0.00093 L 0.14609 0.00301 C 0.14727 0.00394 0.14844 0.00486 0.14974 0.00533 C 0.15287 0.00625 0.15951 0.0081 0.16276 0.00949 C 0.16406 0.00996 0.1651 0.01111 0.16641 0.01158 C 0.16992 0.01273 0.17357 0.01296 0.17708 0.01366 C 0.17787 0.01574 0.1793 0.01759 0.17943 0.02014 C 0.17969 0.02292 0.17852 0.0257 0.17826 0.02847 C 0.17774 0.03333 0.17747 0.03843 0.17708 0.04329 C 0.17474 0.10741 0.17513 0.08218 0.17708 0.18727 C 0.17721 0.19213 0.178 0.19699 0.17826 0.20208 C 0.17917 0.21968 0.18073 0.23727 0.18073 0.25486 L 0.18073 0.36088 " pathEditMode="relative" rAng="0" ptsTypes="AAAAAAAAAAAAAAAAAAA">
                                      <p:cBhvr>
                                        <p:cTn id="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116 C 0.02213 -0.00232 0.03047 -0.00162 0.04974 -0.00533 C 0.05612 -0.00672 0.06237 -0.0081 0.06875 -0.00949 L 0.07825 -0.01158 C 0.09258 -0.01088 0.1069 -0.01088 0.12109 -0.00949 C 0.12552 -0.00926 0.12695 -0.00718 0.1306 -0.00533 C 0.14323 0.00115 0.12565 -0.00903 0.14258 0.00092 L 0.14609 0.00301 C 0.14726 0.00393 0.14844 0.00486 0.14974 0.00532 C 0.15286 0.00625 0.1595 0.0081 0.16276 0.00949 C 0.16406 0.00995 0.1651 0.01111 0.16641 0.01157 C 0.16992 0.01273 0.17357 0.01296 0.17708 0.01365 C 0.17786 0.01574 0.1793 0.01759 0.17943 0.02014 C 0.17969 0.02291 0.17851 0.02569 0.17825 0.02847 C 0.17773 0.03333 0.17747 0.03842 0.17708 0.04328 C 0.17474 0.1074 0.17513 0.08217 0.17708 0.18727 C 0.17721 0.19213 0.17799 0.19699 0.17825 0.20208 C 0.17917 0.21967 0.18073 0.23727 0.18073 0.25486 L 0.18073 0.36088 " pathEditMode="relative" rAng="0" ptsTypes="AAAAAAAAAAAAAAAAAAA">
                                      <p:cBhvr>
                                        <p:cTn id="1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175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185 C -0.00052 0.00254 -0.00326 0.00393 -0.00599 0.00393 C -0.03242 0.00393 -0.02526 0.00393 -0.0405 -0.00023 C -0.04336 -0.00093 -0.04609 -0.00139 -0.04883 -0.00232 C -0.05208 -0.00347 -0.05833 -0.00648 -0.05833 -0.00648 L -0.11432 -0.0044 C -0.11719 -0.0044 -0.11992 -0.00255 -0.12266 -0.00232 C -0.1362 -0.00116 -0.14961 -0.00093 -0.16315 -0.00023 C -0.16758 0.00046 -0.17188 0.00092 -0.1763 0.00185 C -0.17904 0.00231 -0.18177 0.0037 -0.18464 0.00393 C -0.19258 0.00509 -0.20052 0.00532 -0.20833 0.00602 C -0.20716 0.00532 -0.20612 0.00393 -0.20482 0.00393 C -0.20182 0.00393 -0.20013 0.0081 -0.19766 0.01041 C -0.19662 0.01134 -0.19518 0.01134 -0.19414 0.0125 C -0.19167 0.01481 -0.18932 0.01805 -0.18698 0.02083 C -0.18581 0.02222 -0.18477 0.0243 -0.18333 0.02523 C -0.18216 0.02592 -0.18086 0.02616 -0.17982 0.02731 C -0.17734 0.02963 -0.175 0.03287 -0.17266 0.03565 C -0.17149 0.03704 -0.17044 0.03912 -0.16914 0.04004 C -0.16016 0.04537 -0.17122 0.03819 -0.16198 0.04629 C -0.16081 0.04722 -0.15964 0.04768 -0.15833 0.04838 C -0.14818 0.06065 -0.16107 0.04606 -0.1513 0.05486 C -0.15 0.05602 -0.14896 0.0581 -0.14766 0.05903 C -0.14544 0.06088 -0.1405 0.06319 -0.1405 0.06319 C -0.13815 0.06597 -0.13607 0.07014 -0.13333 0.07176 C -0.13216 0.07245 -0.13099 0.07291 -0.12982 0.07384 C -0.12852 0.075 -0.12747 0.07685 -0.1263 0.07801 C -0.12513 0.07916 -0.12383 0.07916 -0.12266 0.08009 C -0.11445 0.0875 -0.12422 0.08217 -0.11432 0.08657 C -0.11315 0.08866 -0.11224 0.09143 -0.11081 0.09282 C -0.10859 0.09514 -0.10365 0.09722 -0.10365 0.09722 C -0.10247 0.09861 -0.1013 0.10023 -0.1 0.10139 C -0.09896 0.10231 -0.09753 0.10231 -0.09649 0.10347 C -0.08425 0.11551 -0.09388 0.10926 -0.08581 0.11412 C -0.07552 0.12616 -0.08854 0.11157 -0.07865 0.12037 C -0.07734 0.12153 -0.07643 0.12361 -0.075 0.12454 C -0.07279 0.12639 -0.06797 0.12893 -0.06797 0.12893 C -0.06667 0.13032 -0.06563 0.13217 -0.06432 0.1331 C -0.06211 0.13495 -0.05716 0.13727 -0.05716 0.13727 C -0.05599 0.13866 -0.05495 0.14051 -0.05365 0.14166 C -0.0513 0.14329 -0.04857 0.14329 -0.04649 0.14583 C -0.04297 0.15 -0.04245 0.15116 -0.03815 0.15416 C -0.03698 0.15509 -0.03568 0.15555 -0.03464 0.15648 C -0.03294 0.15764 -0.03151 0.15949 -0.02982 0.16065 C -0.02747 0.16227 -0.02266 0.16481 -0.02266 0.16481 C -0.02031 0.16759 -0.01823 0.17176 -0.0155 0.17338 C -0.01432 0.17407 -0.01302 0.1743 -0.01198 0.17546 C 0.00026 0.1875 -0.00938 0.18125 -0.0013 0.18611 C 1.04167E-6 0.1875 0.00182 0.18796 0.00234 0.19028 C 0.00273 0.19236 0.0013 0.19444 0.00117 0.19653 C 0.00052 0.2037 0.00039 0.21065 1.04167E-6 0.21782 C -0.00039 0.22199 -0.00091 0.22616 -0.0013 0.23055 C -0.00182 0.23819 -0.00208 0.24606 -0.00247 0.2537 C -0.00208 0.27708 -0.0013 0.30023 -0.0013 0.32361 C -0.0013 0.33079 -0.00247 0.34491 -0.00247 0.34491 " pathEditMode="relative" ptsTypes="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FEE7D-407E-B449-96C1-FC16845326C7}"/>
              </a:ext>
            </a:extLst>
          </p:cNvPr>
          <p:cNvGrpSpPr/>
          <p:nvPr/>
        </p:nvGrpSpPr>
        <p:grpSpPr>
          <a:xfrm>
            <a:off x="3307296" y="15498"/>
            <a:ext cx="4092928" cy="6340804"/>
            <a:chOff x="3663757" y="231535"/>
            <a:chExt cx="4092928" cy="6340804"/>
          </a:xfrm>
        </p:grpSpPr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9201EAA0-40AB-CD46-8C89-E99FC989ACF5}"/>
                </a:ext>
              </a:extLst>
            </p:cNvPr>
            <p:cNvSpPr txBox="1"/>
            <p:nvPr/>
          </p:nvSpPr>
          <p:spPr>
            <a:xfrm>
              <a:off x="4612737" y="472172"/>
              <a:ext cx="673173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Default</a:t>
              </a:r>
            </a:p>
          </p:txBody>
        </p:sp>
        <p:sp>
          <p:nvSpPr>
            <p:cNvPr id="1418" name="TextBox 1417">
              <a:extLst>
                <a:ext uri="{FF2B5EF4-FFF2-40B4-BE49-F238E27FC236}">
                  <a16:creationId xmlns:a16="http://schemas.microsoft.com/office/drawing/2014/main" id="{DCD1E814-FC83-584E-A9D1-D02D6A76625F}"/>
                </a:ext>
              </a:extLst>
            </p:cNvPr>
            <p:cNvSpPr txBox="1"/>
            <p:nvPr/>
          </p:nvSpPr>
          <p:spPr>
            <a:xfrm>
              <a:off x="4165167" y="1277035"/>
              <a:ext cx="112074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1 column</a:t>
              </a:r>
            </a:p>
          </p:txBody>
        </p:sp>
        <p:sp>
          <p:nvSpPr>
            <p:cNvPr id="1419" name="TextBox 1418">
              <a:extLst>
                <a:ext uri="{FF2B5EF4-FFF2-40B4-BE49-F238E27FC236}">
                  <a16:creationId xmlns:a16="http://schemas.microsoft.com/office/drawing/2014/main" id="{D8570845-AC79-4342-9AED-ADA4F7CDC906}"/>
                </a:ext>
              </a:extLst>
            </p:cNvPr>
            <p:cNvSpPr txBox="1"/>
            <p:nvPr/>
          </p:nvSpPr>
          <p:spPr>
            <a:xfrm>
              <a:off x="4165167" y="2087125"/>
              <a:ext cx="112074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2 column</a:t>
              </a:r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1345C091-72D0-2041-BC26-36D0C17F2E03}"/>
                </a:ext>
              </a:extLst>
            </p:cNvPr>
            <p:cNvSpPr txBox="1"/>
            <p:nvPr/>
          </p:nvSpPr>
          <p:spPr>
            <a:xfrm>
              <a:off x="4165167" y="2856710"/>
              <a:ext cx="112074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3 column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E606142D-385E-994E-97C9-D42EB5B856DE}"/>
                </a:ext>
              </a:extLst>
            </p:cNvPr>
            <p:cNvSpPr txBox="1"/>
            <p:nvPr/>
          </p:nvSpPr>
          <p:spPr>
            <a:xfrm>
              <a:off x="3907851" y="3666800"/>
              <a:ext cx="1378060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1, 2 column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1E63576A-E948-0A4B-87B6-55AA4A551C59}"/>
                </a:ext>
              </a:extLst>
            </p:cNvPr>
            <p:cNvSpPr txBox="1"/>
            <p:nvPr/>
          </p:nvSpPr>
          <p:spPr>
            <a:xfrm>
              <a:off x="3921071" y="4476890"/>
              <a:ext cx="136483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1, 3 column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821B1E16-FA6A-5B49-8655-0ADB94135A42}"/>
                </a:ext>
              </a:extLst>
            </p:cNvPr>
            <p:cNvSpPr txBox="1"/>
            <p:nvPr/>
          </p:nvSpPr>
          <p:spPr>
            <a:xfrm>
              <a:off x="3921071" y="5251703"/>
              <a:ext cx="136483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2, 3 column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7F1749C5-EF61-DB49-A38D-4648FB27762F}"/>
                </a:ext>
              </a:extLst>
            </p:cNvPr>
            <p:cNvSpPr txBox="1"/>
            <p:nvPr/>
          </p:nvSpPr>
          <p:spPr>
            <a:xfrm>
              <a:off x="3663757" y="6056566"/>
              <a:ext cx="1622153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13"/>
                <a:t>1, 2, 3 column</a:t>
              </a:r>
            </a:p>
          </p:txBody>
        </p:sp>
        <p:grpSp>
          <p:nvGrpSpPr>
            <p:cNvPr id="1407" name="Group 1406">
              <a:extLst>
                <a:ext uri="{FF2B5EF4-FFF2-40B4-BE49-F238E27FC236}">
                  <a16:creationId xmlns:a16="http://schemas.microsoft.com/office/drawing/2014/main" id="{837BDFAD-53C4-EB41-AEF9-423A3FEDB6C6}"/>
                </a:ext>
              </a:extLst>
            </p:cNvPr>
            <p:cNvGrpSpPr/>
            <p:nvPr/>
          </p:nvGrpSpPr>
          <p:grpSpPr>
            <a:xfrm>
              <a:off x="5326410" y="231535"/>
              <a:ext cx="2430275" cy="6340804"/>
              <a:chOff x="1916823" y="411618"/>
              <a:chExt cx="4320489" cy="11272540"/>
            </a:xfrm>
          </p:grpSpPr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B3B5954-C8E3-A344-82F9-65C3A72BAC6D}"/>
                  </a:ext>
                </a:extLst>
              </p:cNvPr>
              <p:cNvGrpSpPr/>
              <p:nvPr/>
            </p:nvGrpSpPr>
            <p:grpSpPr>
              <a:xfrm>
                <a:off x="3428995" y="411618"/>
                <a:ext cx="1296146" cy="1307549"/>
                <a:chOff x="1484778" y="411618"/>
                <a:chExt cx="1296146" cy="1307549"/>
              </a:xfrm>
            </p:grpSpPr>
            <p:sp>
              <p:nvSpPr>
                <p:cNvPr id="483" name="직사각형 84">
                  <a:extLst>
                    <a:ext uri="{FF2B5EF4-FFF2-40B4-BE49-F238E27FC236}">
                      <a16:creationId xmlns:a16="http://schemas.microsoft.com/office/drawing/2014/main" id="{AC9FD7DD-BFEA-A743-9C79-D09A10B50E65}"/>
                    </a:ext>
                  </a:extLst>
                </p:cNvPr>
                <p:cNvSpPr/>
                <p:nvPr/>
              </p:nvSpPr>
              <p:spPr>
                <a:xfrm rot="5400000">
                  <a:off x="1479076" y="417320"/>
                  <a:ext cx="1307549" cy="12961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4" name="타원 91">
                  <a:extLst>
                    <a:ext uri="{FF2B5EF4-FFF2-40B4-BE49-F238E27FC236}">
                      <a16:creationId xmlns:a16="http://schemas.microsoft.com/office/drawing/2014/main" id="{40DFB2EA-F67B-A040-A0E0-71D641245728}"/>
                    </a:ext>
                  </a:extLst>
                </p:cNvPr>
                <p:cNvSpPr/>
                <p:nvPr/>
              </p:nvSpPr>
              <p:spPr>
                <a:xfrm rot="5400000">
                  <a:off x="1571685" y="50271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8" name="타원 91">
                  <a:extLst>
                    <a:ext uri="{FF2B5EF4-FFF2-40B4-BE49-F238E27FC236}">
                      <a16:creationId xmlns:a16="http://schemas.microsoft.com/office/drawing/2014/main" id="{CB2FAA3E-C68B-824D-8AA9-AC1DACB6C004}"/>
                    </a:ext>
                  </a:extLst>
                </p:cNvPr>
                <p:cNvSpPr/>
                <p:nvPr/>
              </p:nvSpPr>
              <p:spPr>
                <a:xfrm rot="5400000">
                  <a:off x="2011658" y="5025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9" name="타원 91">
                  <a:extLst>
                    <a:ext uri="{FF2B5EF4-FFF2-40B4-BE49-F238E27FC236}">
                      <a16:creationId xmlns:a16="http://schemas.microsoft.com/office/drawing/2014/main" id="{91C46E9D-83DB-DC45-BAAB-9DD6D1BC6550}"/>
                    </a:ext>
                  </a:extLst>
                </p:cNvPr>
                <p:cNvSpPr/>
                <p:nvPr/>
              </p:nvSpPr>
              <p:spPr>
                <a:xfrm rot="5400000">
                  <a:off x="2442171" y="502898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3BAFAFD3-A883-3649-953B-7EB096992815}"/>
                    </a:ext>
                  </a:extLst>
                </p:cNvPr>
                <p:cNvSpPr/>
                <p:nvPr/>
              </p:nvSpPr>
              <p:spPr>
                <a:xfrm>
                  <a:off x="1574977" y="898152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85FCB30F-EC5F-A342-8B08-C1A5877060B8}"/>
                    </a:ext>
                  </a:extLst>
                </p:cNvPr>
                <p:cNvSpPr/>
                <p:nvPr/>
              </p:nvSpPr>
              <p:spPr>
                <a:xfrm>
                  <a:off x="2013303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A6383791-9E81-FC4F-B796-48CDE5157F82}"/>
                    </a:ext>
                  </a:extLst>
                </p:cNvPr>
                <p:cNvSpPr/>
                <p:nvPr/>
              </p:nvSpPr>
              <p:spPr>
                <a:xfrm>
                  <a:off x="2442170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93" name="Triangle 492">
                  <a:extLst>
                    <a:ext uri="{FF2B5EF4-FFF2-40B4-BE49-F238E27FC236}">
                      <a16:creationId xmlns:a16="http://schemas.microsoft.com/office/drawing/2014/main" id="{3516C2E6-8998-5040-A4EF-49871989B3EE}"/>
                    </a:ext>
                  </a:extLst>
                </p:cNvPr>
                <p:cNvSpPr/>
                <p:nvPr/>
              </p:nvSpPr>
              <p:spPr>
                <a:xfrm>
                  <a:off x="1550403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94" name="Triangle 493">
                  <a:extLst>
                    <a:ext uri="{FF2B5EF4-FFF2-40B4-BE49-F238E27FC236}">
                      <a16:creationId xmlns:a16="http://schemas.microsoft.com/office/drawing/2014/main" id="{FD0CCC57-02EB-AC4D-A4D5-1A60BBC32832}"/>
                    </a:ext>
                  </a:extLst>
                </p:cNvPr>
                <p:cNvSpPr/>
                <p:nvPr/>
              </p:nvSpPr>
              <p:spPr>
                <a:xfrm>
                  <a:off x="1986076" y="131912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95" name="Triangle 494">
                  <a:extLst>
                    <a:ext uri="{FF2B5EF4-FFF2-40B4-BE49-F238E27FC236}">
                      <a16:creationId xmlns:a16="http://schemas.microsoft.com/office/drawing/2014/main" id="{1F58DDF3-27AA-4043-AEA1-422442305E4C}"/>
                    </a:ext>
                  </a:extLst>
                </p:cNvPr>
                <p:cNvSpPr/>
                <p:nvPr/>
              </p:nvSpPr>
              <p:spPr>
                <a:xfrm>
                  <a:off x="2420888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53874379-551B-564E-9491-5A43B98E8FFF}"/>
                  </a:ext>
                </a:extLst>
              </p:cNvPr>
              <p:cNvGrpSpPr/>
              <p:nvPr/>
            </p:nvGrpSpPr>
            <p:grpSpPr>
              <a:xfrm>
                <a:off x="4941166" y="411618"/>
                <a:ext cx="1296146" cy="1307549"/>
                <a:chOff x="1484778" y="411618"/>
                <a:chExt cx="1296146" cy="1307549"/>
              </a:xfrm>
            </p:grpSpPr>
            <p:sp>
              <p:nvSpPr>
                <p:cNvPr id="497" name="직사각형 84">
                  <a:extLst>
                    <a:ext uri="{FF2B5EF4-FFF2-40B4-BE49-F238E27FC236}">
                      <a16:creationId xmlns:a16="http://schemas.microsoft.com/office/drawing/2014/main" id="{15B40B1D-E2DD-954F-B6C5-8CAA04960761}"/>
                    </a:ext>
                  </a:extLst>
                </p:cNvPr>
                <p:cNvSpPr/>
                <p:nvPr/>
              </p:nvSpPr>
              <p:spPr>
                <a:xfrm rot="5400000">
                  <a:off x="1479076" y="417320"/>
                  <a:ext cx="1307549" cy="12961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타원 91">
                  <a:extLst>
                    <a:ext uri="{FF2B5EF4-FFF2-40B4-BE49-F238E27FC236}">
                      <a16:creationId xmlns:a16="http://schemas.microsoft.com/office/drawing/2014/main" id="{963A0176-5BA6-534F-A00B-F88D7A26EC86}"/>
                    </a:ext>
                  </a:extLst>
                </p:cNvPr>
                <p:cNvSpPr/>
                <p:nvPr/>
              </p:nvSpPr>
              <p:spPr>
                <a:xfrm rot="5400000">
                  <a:off x="1571685" y="50271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타원 91">
                  <a:extLst>
                    <a:ext uri="{FF2B5EF4-FFF2-40B4-BE49-F238E27FC236}">
                      <a16:creationId xmlns:a16="http://schemas.microsoft.com/office/drawing/2014/main" id="{097888C5-43AB-DF4D-BD80-CA21CDF6AB7E}"/>
                    </a:ext>
                  </a:extLst>
                </p:cNvPr>
                <p:cNvSpPr/>
                <p:nvPr/>
              </p:nvSpPr>
              <p:spPr>
                <a:xfrm rot="5400000">
                  <a:off x="2011658" y="5025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타원 91">
                  <a:extLst>
                    <a:ext uri="{FF2B5EF4-FFF2-40B4-BE49-F238E27FC236}">
                      <a16:creationId xmlns:a16="http://schemas.microsoft.com/office/drawing/2014/main" id="{F55380B5-647E-F54C-A8F1-AADDAECE6CB2}"/>
                    </a:ext>
                  </a:extLst>
                </p:cNvPr>
                <p:cNvSpPr/>
                <p:nvPr/>
              </p:nvSpPr>
              <p:spPr>
                <a:xfrm rot="5400000">
                  <a:off x="2442171" y="502898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197363AB-2763-3746-A4A3-B4DCD1EFD508}"/>
                    </a:ext>
                  </a:extLst>
                </p:cNvPr>
                <p:cNvSpPr/>
                <p:nvPr/>
              </p:nvSpPr>
              <p:spPr>
                <a:xfrm>
                  <a:off x="1574977" y="898152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623EA278-F03D-5C4E-86FD-B231195739C1}"/>
                    </a:ext>
                  </a:extLst>
                </p:cNvPr>
                <p:cNvSpPr/>
                <p:nvPr/>
              </p:nvSpPr>
              <p:spPr>
                <a:xfrm>
                  <a:off x="2013303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F1BA5DE0-D62F-A545-BAF0-FD9E0A252BA2}"/>
                    </a:ext>
                  </a:extLst>
                </p:cNvPr>
                <p:cNvSpPr/>
                <p:nvPr/>
              </p:nvSpPr>
              <p:spPr>
                <a:xfrm>
                  <a:off x="2442170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4" name="Triangle 503">
                  <a:extLst>
                    <a:ext uri="{FF2B5EF4-FFF2-40B4-BE49-F238E27FC236}">
                      <a16:creationId xmlns:a16="http://schemas.microsoft.com/office/drawing/2014/main" id="{B88B257A-4B6D-F54D-A64C-11F509A39E9D}"/>
                    </a:ext>
                  </a:extLst>
                </p:cNvPr>
                <p:cNvSpPr/>
                <p:nvPr/>
              </p:nvSpPr>
              <p:spPr>
                <a:xfrm>
                  <a:off x="1550403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5" name="Triangle 504">
                  <a:extLst>
                    <a:ext uri="{FF2B5EF4-FFF2-40B4-BE49-F238E27FC236}">
                      <a16:creationId xmlns:a16="http://schemas.microsoft.com/office/drawing/2014/main" id="{9A54AF37-FCB7-4843-9212-73F451540892}"/>
                    </a:ext>
                  </a:extLst>
                </p:cNvPr>
                <p:cNvSpPr/>
                <p:nvPr/>
              </p:nvSpPr>
              <p:spPr>
                <a:xfrm>
                  <a:off x="1986076" y="131912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6" name="Triangle 505">
                  <a:extLst>
                    <a:ext uri="{FF2B5EF4-FFF2-40B4-BE49-F238E27FC236}">
                      <a16:creationId xmlns:a16="http://schemas.microsoft.com/office/drawing/2014/main" id="{01B1B3F6-3BD0-2D40-BB0A-3A0FA2E61F18}"/>
                    </a:ext>
                  </a:extLst>
                </p:cNvPr>
                <p:cNvSpPr/>
                <p:nvPr/>
              </p:nvSpPr>
              <p:spPr>
                <a:xfrm>
                  <a:off x="2420888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64FD266-9090-9542-8AC1-BA68E4D17AFD}"/>
                  </a:ext>
                </a:extLst>
              </p:cNvPr>
              <p:cNvGrpSpPr/>
              <p:nvPr/>
            </p:nvGrpSpPr>
            <p:grpSpPr>
              <a:xfrm>
                <a:off x="1916823" y="411618"/>
                <a:ext cx="1296146" cy="1307549"/>
                <a:chOff x="1484778" y="411618"/>
                <a:chExt cx="1296146" cy="1307549"/>
              </a:xfrm>
            </p:grpSpPr>
            <p:sp>
              <p:nvSpPr>
                <p:cNvPr id="5" name="직사각형 84">
                  <a:extLst>
                    <a:ext uri="{FF2B5EF4-FFF2-40B4-BE49-F238E27FC236}">
                      <a16:creationId xmlns:a16="http://schemas.microsoft.com/office/drawing/2014/main" id="{1C804F1B-9415-8248-9A69-70EB6DF43731}"/>
                    </a:ext>
                  </a:extLst>
                </p:cNvPr>
                <p:cNvSpPr/>
                <p:nvPr/>
              </p:nvSpPr>
              <p:spPr>
                <a:xfrm rot="5400000">
                  <a:off x="1479076" y="417320"/>
                  <a:ext cx="1307549" cy="12961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91">
                  <a:extLst>
                    <a:ext uri="{FF2B5EF4-FFF2-40B4-BE49-F238E27FC236}">
                      <a16:creationId xmlns:a16="http://schemas.microsoft.com/office/drawing/2014/main" id="{4185AA79-12C3-DD42-BA66-3865B852E251}"/>
                    </a:ext>
                  </a:extLst>
                </p:cNvPr>
                <p:cNvSpPr/>
                <p:nvPr/>
              </p:nvSpPr>
              <p:spPr>
                <a:xfrm rot="5400000">
                  <a:off x="1571685" y="50271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91">
                  <a:extLst>
                    <a:ext uri="{FF2B5EF4-FFF2-40B4-BE49-F238E27FC236}">
                      <a16:creationId xmlns:a16="http://schemas.microsoft.com/office/drawing/2014/main" id="{8358B481-8138-1443-A720-EB330C1A7BF1}"/>
                    </a:ext>
                  </a:extLst>
                </p:cNvPr>
                <p:cNvSpPr/>
                <p:nvPr/>
              </p:nvSpPr>
              <p:spPr>
                <a:xfrm rot="5400000">
                  <a:off x="2011658" y="5025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타원 91">
                  <a:extLst>
                    <a:ext uri="{FF2B5EF4-FFF2-40B4-BE49-F238E27FC236}">
                      <a16:creationId xmlns:a16="http://schemas.microsoft.com/office/drawing/2014/main" id="{1C7CF5A0-6DFF-A948-BBBC-6B61DE21BE84}"/>
                    </a:ext>
                  </a:extLst>
                </p:cNvPr>
                <p:cNvSpPr/>
                <p:nvPr/>
              </p:nvSpPr>
              <p:spPr>
                <a:xfrm rot="5400000">
                  <a:off x="2442171" y="502898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22EA2667-BF02-1147-924B-764F9B6CAF19}"/>
                    </a:ext>
                  </a:extLst>
                </p:cNvPr>
                <p:cNvSpPr/>
                <p:nvPr/>
              </p:nvSpPr>
              <p:spPr>
                <a:xfrm>
                  <a:off x="1574977" y="898152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990873DC-39D8-8543-A6F7-E5F73C892B23}"/>
                    </a:ext>
                  </a:extLst>
                </p:cNvPr>
                <p:cNvSpPr/>
                <p:nvPr/>
              </p:nvSpPr>
              <p:spPr>
                <a:xfrm>
                  <a:off x="2013303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13EFCE32-17D3-DE4F-9052-E46F00E6BEB7}"/>
                    </a:ext>
                  </a:extLst>
                </p:cNvPr>
                <p:cNvSpPr/>
                <p:nvPr/>
              </p:nvSpPr>
              <p:spPr>
                <a:xfrm>
                  <a:off x="2442170" y="898151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40" name="Triangle 439">
                  <a:extLst>
                    <a:ext uri="{FF2B5EF4-FFF2-40B4-BE49-F238E27FC236}">
                      <a16:creationId xmlns:a16="http://schemas.microsoft.com/office/drawing/2014/main" id="{D1C50E34-4D55-4B42-92EE-D7EB64EB44A5}"/>
                    </a:ext>
                  </a:extLst>
                </p:cNvPr>
                <p:cNvSpPr/>
                <p:nvPr/>
              </p:nvSpPr>
              <p:spPr>
                <a:xfrm>
                  <a:off x="1550403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41" name="Triangle 440">
                  <a:extLst>
                    <a:ext uri="{FF2B5EF4-FFF2-40B4-BE49-F238E27FC236}">
                      <a16:creationId xmlns:a16="http://schemas.microsoft.com/office/drawing/2014/main" id="{C09B9D30-5AEF-6A4F-9D9B-CCA0DD913E32}"/>
                    </a:ext>
                  </a:extLst>
                </p:cNvPr>
                <p:cNvSpPr/>
                <p:nvPr/>
              </p:nvSpPr>
              <p:spPr>
                <a:xfrm>
                  <a:off x="1986076" y="131912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81" name="Triangle 480">
                  <a:extLst>
                    <a:ext uri="{FF2B5EF4-FFF2-40B4-BE49-F238E27FC236}">
                      <a16:creationId xmlns:a16="http://schemas.microsoft.com/office/drawing/2014/main" id="{4C0EED65-157C-C34D-9A52-A6AB1AAB9597}"/>
                    </a:ext>
                  </a:extLst>
                </p:cNvPr>
                <p:cNvSpPr/>
                <p:nvPr/>
              </p:nvSpPr>
              <p:spPr>
                <a:xfrm>
                  <a:off x="2420888" y="1318570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08B2730-E34D-9B4F-AFF8-2DC48A700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8117" y="625536"/>
                <a:ext cx="86883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6B3011A-69FC-D744-BAC1-43382E090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6949" y="625348"/>
                <a:ext cx="0" cy="82508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C9778A-1E35-AD4A-B89E-E60C3E0AE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1831" y="625536"/>
                <a:ext cx="870485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721487-2DD5-0B4A-B37C-07BB0CEE2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625536"/>
                <a:ext cx="870485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A0168F-F294-2A4D-B70C-855F6C834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1024081"/>
                <a:ext cx="870485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F595699-76A7-BD46-9FEF-1EE1040A9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212" y="1445476"/>
                <a:ext cx="861848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C9D7925-9697-F844-A72D-F6C7C0ABF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1445476"/>
                <a:ext cx="861848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5A3BF5-AC9E-5941-AB30-A78532E75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1024081"/>
                <a:ext cx="0" cy="42634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6FF543-FE9B-3D40-87DC-B5011E216E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3549" y="625348"/>
                <a:ext cx="939" cy="39873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8" name="직사각형 84">
                <a:extLst>
                  <a:ext uri="{FF2B5EF4-FFF2-40B4-BE49-F238E27FC236}">
                    <a16:creationId xmlns:a16="http://schemas.microsoft.com/office/drawing/2014/main" id="{27333347-2602-6444-8664-295F075740ED}"/>
                  </a:ext>
                </a:extLst>
              </p:cNvPr>
              <p:cNvSpPr/>
              <p:nvPr/>
            </p:nvSpPr>
            <p:spPr>
              <a:xfrm rot="5400000">
                <a:off x="1911121" y="184089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타원 91">
                <a:extLst>
                  <a:ext uri="{FF2B5EF4-FFF2-40B4-BE49-F238E27FC236}">
                    <a16:creationId xmlns:a16="http://schemas.microsoft.com/office/drawing/2014/main" id="{100C1500-36A2-BD45-BC53-F64094D288B5}"/>
                  </a:ext>
                </a:extLst>
              </p:cNvPr>
              <p:cNvSpPr/>
              <p:nvPr/>
            </p:nvSpPr>
            <p:spPr>
              <a:xfrm rot="5400000">
                <a:off x="2003730" y="274668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타원 91">
                <a:extLst>
                  <a:ext uri="{FF2B5EF4-FFF2-40B4-BE49-F238E27FC236}">
                    <a16:creationId xmlns:a16="http://schemas.microsoft.com/office/drawing/2014/main" id="{11B968A1-829C-364E-8865-BFAD529AB31E}"/>
                  </a:ext>
                </a:extLst>
              </p:cNvPr>
              <p:cNvSpPr/>
              <p:nvPr/>
            </p:nvSpPr>
            <p:spPr>
              <a:xfrm rot="5400000">
                <a:off x="2443703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타원 91">
                <a:extLst>
                  <a:ext uri="{FF2B5EF4-FFF2-40B4-BE49-F238E27FC236}">
                    <a16:creationId xmlns:a16="http://schemas.microsoft.com/office/drawing/2014/main" id="{80B27688-78F5-F54B-BE61-48A71858435B}"/>
                  </a:ext>
                </a:extLst>
              </p:cNvPr>
              <p:cNvSpPr/>
              <p:nvPr/>
            </p:nvSpPr>
            <p:spPr>
              <a:xfrm rot="5400000">
                <a:off x="2874216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0AE806EE-96A2-EA46-A21C-62A3F555AC9C}"/>
                  </a:ext>
                </a:extLst>
              </p:cNvPr>
              <p:cNvSpPr/>
              <p:nvPr/>
            </p:nvSpPr>
            <p:spPr>
              <a:xfrm>
                <a:off x="2007022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F0B8218-6E35-9F48-9369-8652945FD1C2}"/>
                  </a:ext>
                </a:extLst>
              </p:cNvPr>
              <p:cNvSpPr/>
              <p:nvPr/>
            </p:nvSpPr>
            <p:spPr>
              <a:xfrm>
                <a:off x="2445348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12164625-17BA-CE47-A790-0B11BAFA67BC}"/>
                  </a:ext>
                </a:extLst>
              </p:cNvPr>
              <p:cNvSpPr/>
              <p:nvPr/>
            </p:nvSpPr>
            <p:spPr>
              <a:xfrm>
                <a:off x="2874215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5" name="Triangle 514">
                <a:extLst>
                  <a:ext uri="{FF2B5EF4-FFF2-40B4-BE49-F238E27FC236}">
                    <a16:creationId xmlns:a16="http://schemas.microsoft.com/office/drawing/2014/main" id="{270D38A6-245F-0445-B65F-F6CF8D9DD075}"/>
                  </a:ext>
                </a:extLst>
              </p:cNvPr>
              <p:cNvSpPr/>
              <p:nvPr/>
            </p:nvSpPr>
            <p:spPr>
              <a:xfrm>
                <a:off x="1982448" y="192182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6" name="Triangle 515">
                <a:extLst>
                  <a:ext uri="{FF2B5EF4-FFF2-40B4-BE49-F238E27FC236}">
                    <a16:creationId xmlns:a16="http://schemas.microsoft.com/office/drawing/2014/main" id="{B324C292-35CB-B844-B3CD-BB8CD9D4A52D}"/>
                  </a:ext>
                </a:extLst>
              </p:cNvPr>
              <p:cNvSpPr/>
              <p:nvPr/>
            </p:nvSpPr>
            <p:spPr>
              <a:xfrm>
                <a:off x="2418121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7" name="Triangle 516">
                <a:extLst>
                  <a:ext uri="{FF2B5EF4-FFF2-40B4-BE49-F238E27FC236}">
                    <a16:creationId xmlns:a16="http://schemas.microsoft.com/office/drawing/2014/main" id="{AFE2593B-9A66-6A4F-A06E-9B31ECB99C50}"/>
                  </a:ext>
                </a:extLst>
              </p:cNvPr>
              <p:cNvSpPr/>
              <p:nvPr/>
            </p:nvSpPr>
            <p:spPr>
              <a:xfrm>
                <a:off x="2852933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19" name="직사각형 84">
                <a:extLst>
                  <a:ext uri="{FF2B5EF4-FFF2-40B4-BE49-F238E27FC236}">
                    <a16:creationId xmlns:a16="http://schemas.microsoft.com/office/drawing/2014/main" id="{32F2A928-E916-6F43-AC90-573F55752B65}"/>
                  </a:ext>
                </a:extLst>
              </p:cNvPr>
              <p:cNvSpPr/>
              <p:nvPr/>
            </p:nvSpPr>
            <p:spPr>
              <a:xfrm rot="5400000">
                <a:off x="1911121" y="468803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타원 91">
                <a:extLst>
                  <a:ext uri="{FF2B5EF4-FFF2-40B4-BE49-F238E27FC236}">
                    <a16:creationId xmlns:a16="http://schemas.microsoft.com/office/drawing/2014/main" id="{C97DD9AC-A894-7147-981B-669802163905}"/>
                  </a:ext>
                </a:extLst>
              </p:cNvPr>
              <p:cNvSpPr/>
              <p:nvPr/>
            </p:nvSpPr>
            <p:spPr>
              <a:xfrm rot="5400000">
                <a:off x="2003730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1" name="타원 91">
                <a:extLst>
                  <a:ext uri="{FF2B5EF4-FFF2-40B4-BE49-F238E27FC236}">
                    <a16:creationId xmlns:a16="http://schemas.microsoft.com/office/drawing/2014/main" id="{35D9DF33-C7C9-DD46-9FF5-C93D71FFABB4}"/>
                  </a:ext>
                </a:extLst>
              </p:cNvPr>
              <p:cNvSpPr/>
              <p:nvPr/>
            </p:nvSpPr>
            <p:spPr>
              <a:xfrm rot="5400000">
                <a:off x="2443703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012299C-7C13-D642-BC31-600D97DD16D4}"/>
                  </a:ext>
                </a:extLst>
              </p:cNvPr>
              <p:cNvSpPr/>
              <p:nvPr/>
            </p:nvSpPr>
            <p:spPr>
              <a:xfrm>
                <a:off x="2007022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90B591DF-CDDA-D94C-A9D5-808BDCFCC2A8}"/>
                  </a:ext>
                </a:extLst>
              </p:cNvPr>
              <p:cNvSpPr/>
              <p:nvPr/>
            </p:nvSpPr>
            <p:spPr>
              <a:xfrm>
                <a:off x="2445348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A373E92E-5AC8-9A45-AD1B-6F5AB1F15DCC}"/>
                  </a:ext>
                </a:extLst>
              </p:cNvPr>
              <p:cNvSpPr/>
              <p:nvPr/>
            </p:nvSpPr>
            <p:spPr>
              <a:xfrm>
                <a:off x="2874215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26" name="Triangle 525">
                <a:extLst>
                  <a:ext uri="{FF2B5EF4-FFF2-40B4-BE49-F238E27FC236}">
                    <a16:creationId xmlns:a16="http://schemas.microsoft.com/office/drawing/2014/main" id="{A8F3905C-6348-3840-9627-FAF4B854587B}"/>
                  </a:ext>
                </a:extLst>
              </p:cNvPr>
              <p:cNvSpPr/>
              <p:nvPr/>
            </p:nvSpPr>
            <p:spPr>
              <a:xfrm>
                <a:off x="1982448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27" name="Triangle 526">
                <a:extLst>
                  <a:ext uri="{FF2B5EF4-FFF2-40B4-BE49-F238E27FC236}">
                    <a16:creationId xmlns:a16="http://schemas.microsoft.com/office/drawing/2014/main" id="{D222C465-BD56-7C41-A851-AA3B58C2BA9B}"/>
                  </a:ext>
                </a:extLst>
              </p:cNvPr>
              <p:cNvSpPr/>
              <p:nvPr/>
            </p:nvSpPr>
            <p:spPr>
              <a:xfrm>
                <a:off x="2418121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64" name="타원 91">
                <a:extLst>
                  <a:ext uri="{FF2B5EF4-FFF2-40B4-BE49-F238E27FC236}">
                    <a16:creationId xmlns:a16="http://schemas.microsoft.com/office/drawing/2014/main" id="{4572BC4B-AFCB-764D-8A00-8653651449C6}"/>
                  </a:ext>
                </a:extLst>
              </p:cNvPr>
              <p:cNvSpPr/>
              <p:nvPr/>
            </p:nvSpPr>
            <p:spPr>
              <a:xfrm rot="5400000">
                <a:off x="2881075" y="559382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Triangle 564">
                <a:extLst>
                  <a:ext uri="{FF2B5EF4-FFF2-40B4-BE49-F238E27FC236}">
                    <a16:creationId xmlns:a16="http://schemas.microsoft.com/office/drawing/2014/main" id="{D06F21D6-3553-614C-8B18-64FB830FC026}"/>
                  </a:ext>
                </a:extLst>
              </p:cNvPr>
              <p:cNvSpPr/>
              <p:nvPr/>
            </p:nvSpPr>
            <p:spPr>
              <a:xfrm>
                <a:off x="2853209" y="4770148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66" name="직사각형 84">
                <a:extLst>
                  <a:ext uri="{FF2B5EF4-FFF2-40B4-BE49-F238E27FC236}">
                    <a16:creationId xmlns:a16="http://schemas.microsoft.com/office/drawing/2014/main" id="{FCA7738D-2125-9D46-BF83-5332BF2C648D}"/>
                  </a:ext>
                </a:extLst>
              </p:cNvPr>
              <p:cNvSpPr/>
              <p:nvPr/>
            </p:nvSpPr>
            <p:spPr>
              <a:xfrm rot="5400000">
                <a:off x="1911121" y="611160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7" name="타원 91">
                <a:extLst>
                  <a:ext uri="{FF2B5EF4-FFF2-40B4-BE49-F238E27FC236}">
                    <a16:creationId xmlns:a16="http://schemas.microsoft.com/office/drawing/2014/main" id="{4321E46A-DAED-6C4B-878E-67733F3AB967}"/>
                  </a:ext>
                </a:extLst>
              </p:cNvPr>
              <p:cNvSpPr/>
              <p:nvPr/>
            </p:nvSpPr>
            <p:spPr>
              <a:xfrm rot="5400000">
                <a:off x="2009877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타원 91">
                <a:extLst>
                  <a:ext uri="{FF2B5EF4-FFF2-40B4-BE49-F238E27FC236}">
                    <a16:creationId xmlns:a16="http://schemas.microsoft.com/office/drawing/2014/main" id="{5B82455A-D2B5-1F41-82C9-DEA99F1B8C00}"/>
                  </a:ext>
                </a:extLst>
              </p:cNvPr>
              <p:cNvSpPr/>
              <p:nvPr/>
            </p:nvSpPr>
            <p:spPr>
              <a:xfrm rot="5400000">
                <a:off x="2874216" y="62008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62362F9A-F778-AE42-AB76-216B89866A8F}"/>
                  </a:ext>
                </a:extLst>
              </p:cNvPr>
              <p:cNvSpPr/>
              <p:nvPr/>
            </p:nvSpPr>
            <p:spPr>
              <a:xfrm>
                <a:off x="2007022" y="65924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667AA800-5BF4-EA48-9707-49F3715AB64B}"/>
                  </a:ext>
                </a:extLst>
              </p:cNvPr>
              <p:cNvSpPr/>
              <p:nvPr/>
            </p:nvSpPr>
            <p:spPr>
              <a:xfrm>
                <a:off x="2445348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BABE2285-57D7-5142-8F24-E2A99DFBCF51}"/>
                  </a:ext>
                </a:extLst>
              </p:cNvPr>
              <p:cNvSpPr/>
              <p:nvPr/>
            </p:nvSpPr>
            <p:spPr>
              <a:xfrm>
                <a:off x="2874215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2" name="Triangle 571">
                <a:extLst>
                  <a:ext uri="{FF2B5EF4-FFF2-40B4-BE49-F238E27FC236}">
                    <a16:creationId xmlns:a16="http://schemas.microsoft.com/office/drawing/2014/main" id="{5DD6ED99-CF54-7642-8BFB-2E2208DC17F9}"/>
                  </a:ext>
                </a:extLst>
              </p:cNvPr>
              <p:cNvSpPr/>
              <p:nvPr/>
            </p:nvSpPr>
            <p:spPr>
              <a:xfrm>
                <a:off x="1982011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3" name="Triangle 572">
                <a:extLst>
                  <a:ext uri="{FF2B5EF4-FFF2-40B4-BE49-F238E27FC236}">
                    <a16:creationId xmlns:a16="http://schemas.microsoft.com/office/drawing/2014/main" id="{4163B422-3202-6C4A-8312-A97C42D4FFEE}"/>
                  </a:ext>
                </a:extLst>
              </p:cNvPr>
              <p:cNvSpPr/>
              <p:nvPr/>
            </p:nvSpPr>
            <p:spPr>
              <a:xfrm>
                <a:off x="2852933" y="70156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4" name="타원 91">
                <a:extLst>
                  <a:ext uri="{FF2B5EF4-FFF2-40B4-BE49-F238E27FC236}">
                    <a16:creationId xmlns:a16="http://schemas.microsoft.com/office/drawing/2014/main" id="{922C886E-AA64-ED44-B88D-8E01DEA017D1}"/>
                  </a:ext>
                </a:extLst>
              </p:cNvPr>
              <p:cNvSpPr/>
              <p:nvPr/>
            </p:nvSpPr>
            <p:spPr>
              <a:xfrm rot="5400000">
                <a:off x="2445550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Triangle 574">
                <a:extLst>
                  <a:ext uri="{FF2B5EF4-FFF2-40B4-BE49-F238E27FC236}">
                    <a16:creationId xmlns:a16="http://schemas.microsoft.com/office/drawing/2014/main" id="{04956604-DB07-2A4D-86EF-B7300186B10B}"/>
                  </a:ext>
                </a:extLst>
              </p:cNvPr>
              <p:cNvSpPr/>
              <p:nvPr/>
            </p:nvSpPr>
            <p:spPr>
              <a:xfrm>
                <a:off x="2417684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30" name="직사각형 84">
                <a:extLst>
                  <a:ext uri="{FF2B5EF4-FFF2-40B4-BE49-F238E27FC236}">
                    <a16:creationId xmlns:a16="http://schemas.microsoft.com/office/drawing/2014/main" id="{68CC028E-9DDE-DA43-8E65-FAF7913CF1BE}"/>
                  </a:ext>
                </a:extLst>
              </p:cNvPr>
              <p:cNvSpPr/>
              <p:nvPr/>
            </p:nvSpPr>
            <p:spPr>
              <a:xfrm rot="5400000">
                <a:off x="1911121" y="326446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3" name="타원 91">
                <a:extLst>
                  <a:ext uri="{FF2B5EF4-FFF2-40B4-BE49-F238E27FC236}">
                    <a16:creationId xmlns:a16="http://schemas.microsoft.com/office/drawing/2014/main" id="{B2AD91F7-9086-3C40-85FA-FDED1E809065}"/>
                  </a:ext>
                </a:extLst>
              </p:cNvPr>
              <p:cNvSpPr/>
              <p:nvPr/>
            </p:nvSpPr>
            <p:spPr>
              <a:xfrm rot="5400000">
                <a:off x="2874216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7ED9270F-CFA1-B249-9DE3-03EF78D5EF7E}"/>
                  </a:ext>
                </a:extLst>
              </p:cNvPr>
              <p:cNvSpPr/>
              <p:nvPr/>
            </p:nvSpPr>
            <p:spPr>
              <a:xfrm>
                <a:off x="2007022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7CC9EA59-6FA6-D24A-B78A-3EDB71673AA8}"/>
                  </a:ext>
                </a:extLst>
              </p:cNvPr>
              <p:cNvSpPr/>
              <p:nvPr/>
            </p:nvSpPr>
            <p:spPr>
              <a:xfrm>
                <a:off x="2445348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AC8587D3-CD54-D948-96C0-871ACAD0F705}"/>
                  </a:ext>
                </a:extLst>
              </p:cNvPr>
              <p:cNvSpPr/>
              <p:nvPr/>
            </p:nvSpPr>
            <p:spPr>
              <a:xfrm>
                <a:off x="2874215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43" name="Triangle 542">
                <a:extLst>
                  <a:ext uri="{FF2B5EF4-FFF2-40B4-BE49-F238E27FC236}">
                    <a16:creationId xmlns:a16="http://schemas.microsoft.com/office/drawing/2014/main" id="{226033A6-E3DC-FC4E-8EB3-76E451ADB118}"/>
                  </a:ext>
                </a:extLst>
              </p:cNvPr>
              <p:cNvSpPr/>
              <p:nvPr/>
            </p:nvSpPr>
            <p:spPr>
              <a:xfrm>
                <a:off x="2852933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62" name="타원 91">
                <a:extLst>
                  <a:ext uri="{FF2B5EF4-FFF2-40B4-BE49-F238E27FC236}">
                    <a16:creationId xmlns:a16="http://schemas.microsoft.com/office/drawing/2014/main" id="{A6814204-3E36-F94A-BF26-1ADD21AD4027}"/>
                  </a:ext>
                </a:extLst>
              </p:cNvPr>
              <p:cNvSpPr/>
              <p:nvPr/>
            </p:nvSpPr>
            <p:spPr>
              <a:xfrm rot="5400000">
                <a:off x="2445550" y="41736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Triangle 562">
                <a:extLst>
                  <a:ext uri="{FF2B5EF4-FFF2-40B4-BE49-F238E27FC236}">
                    <a16:creationId xmlns:a16="http://schemas.microsoft.com/office/drawing/2014/main" id="{24F00ED1-EF37-3043-B796-969E6961D68B}"/>
                  </a:ext>
                </a:extLst>
              </p:cNvPr>
              <p:cNvSpPr/>
              <p:nvPr/>
            </p:nvSpPr>
            <p:spPr>
              <a:xfrm>
                <a:off x="2417684" y="334942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6" name="타원 91">
                <a:extLst>
                  <a:ext uri="{FF2B5EF4-FFF2-40B4-BE49-F238E27FC236}">
                    <a16:creationId xmlns:a16="http://schemas.microsoft.com/office/drawing/2014/main" id="{0CF22EC0-7EA3-DA4F-ABBD-3EDA292A5ACC}"/>
                  </a:ext>
                </a:extLst>
              </p:cNvPr>
              <p:cNvSpPr/>
              <p:nvPr/>
            </p:nvSpPr>
            <p:spPr>
              <a:xfrm rot="5400000">
                <a:off x="2008000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7" name="Triangle 576">
                <a:extLst>
                  <a:ext uri="{FF2B5EF4-FFF2-40B4-BE49-F238E27FC236}">
                    <a16:creationId xmlns:a16="http://schemas.microsoft.com/office/drawing/2014/main" id="{A59F9BE8-06CA-B347-BB23-A89D1D7F3FD5}"/>
                  </a:ext>
                </a:extLst>
              </p:cNvPr>
              <p:cNvSpPr/>
              <p:nvPr/>
            </p:nvSpPr>
            <p:spPr>
              <a:xfrm>
                <a:off x="1986717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78" name="직사각형 84">
                <a:extLst>
                  <a:ext uri="{FF2B5EF4-FFF2-40B4-BE49-F238E27FC236}">
                    <a16:creationId xmlns:a16="http://schemas.microsoft.com/office/drawing/2014/main" id="{84CEB839-004A-8544-A82A-BDD4E64CD2DF}"/>
                  </a:ext>
                </a:extLst>
              </p:cNvPr>
              <p:cNvSpPr/>
              <p:nvPr/>
            </p:nvSpPr>
            <p:spPr>
              <a:xfrm rot="5400000">
                <a:off x="1911121" y="753517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9" name="타원 91">
                <a:extLst>
                  <a:ext uri="{FF2B5EF4-FFF2-40B4-BE49-F238E27FC236}">
                    <a16:creationId xmlns:a16="http://schemas.microsoft.com/office/drawing/2014/main" id="{56ECC1E6-A913-2945-BDE2-F8E369C95C40}"/>
                  </a:ext>
                </a:extLst>
              </p:cNvPr>
              <p:cNvSpPr/>
              <p:nvPr/>
            </p:nvSpPr>
            <p:spPr>
              <a:xfrm rot="5400000">
                <a:off x="2009877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0" name="타원 91">
                <a:extLst>
                  <a:ext uri="{FF2B5EF4-FFF2-40B4-BE49-F238E27FC236}">
                    <a16:creationId xmlns:a16="http://schemas.microsoft.com/office/drawing/2014/main" id="{F73E14EF-244D-7841-B57D-B0EA7308C6B0}"/>
                  </a:ext>
                </a:extLst>
              </p:cNvPr>
              <p:cNvSpPr/>
              <p:nvPr/>
            </p:nvSpPr>
            <p:spPr>
              <a:xfrm rot="5400000">
                <a:off x="2450148" y="762431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EB16A1AD-0BF9-E34E-B266-3F622FE9A5A8}"/>
                  </a:ext>
                </a:extLst>
              </p:cNvPr>
              <p:cNvSpPr/>
              <p:nvPr/>
            </p:nvSpPr>
            <p:spPr>
              <a:xfrm>
                <a:off x="2007022" y="801600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35DDDF96-5558-1144-ABB5-6F5B89D01337}"/>
                  </a:ext>
                </a:extLst>
              </p:cNvPr>
              <p:cNvSpPr/>
              <p:nvPr/>
            </p:nvSpPr>
            <p:spPr>
              <a:xfrm>
                <a:off x="2445348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46CB5A13-F9E9-FB47-9B19-6D1A2679EBE3}"/>
                  </a:ext>
                </a:extLst>
              </p:cNvPr>
              <p:cNvSpPr/>
              <p:nvPr/>
            </p:nvSpPr>
            <p:spPr>
              <a:xfrm>
                <a:off x="2874215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4" name="Triangle 583">
                <a:extLst>
                  <a:ext uri="{FF2B5EF4-FFF2-40B4-BE49-F238E27FC236}">
                    <a16:creationId xmlns:a16="http://schemas.microsoft.com/office/drawing/2014/main" id="{CFE99655-914E-CE44-A8BB-0C3B8C7301C6}"/>
                  </a:ext>
                </a:extLst>
              </p:cNvPr>
              <p:cNvSpPr/>
              <p:nvPr/>
            </p:nvSpPr>
            <p:spPr>
              <a:xfrm>
                <a:off x="1982011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5" name="Triangle 584">
                <a:extLst>
                  <a:ext uri="{FF2B5EF4-FFF2-40B4-BE49-F238E27FC236}">
                    <a16:creationId xmlns:a16="http://schemas.microsoft.com/office/drawing/2014/main" id="{030E11A9-6425-244F-A2DA-6B296053AD0A}"/>
                  </a:ext>
                </a:extLst>
              </p:cNvPr>
              <p:cNvSpPr/>
              <p:nvPr/>
            </p:nvSpPr>
            <p:spPr>
              <a:xfrm>
                <a:off x="2428865" y="844105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6" name="타원 91">
                <a:extLst>
                  <a:ext uri="{FF2B5EF4-FFF2-40B4-BE49-F238E27FC236}">
                    <a16:creationId xmlns:a16="http://schemas.microsoft.com/office/drawing/2014/main" id="{74F7C5F0-D76A-DF40-BF75-37DB7B77DF49}"/>
                  </a:ext>
                </a:extLst>
              </p:cNvPr>
              <p:cNvSpPr/>
              <p:nvPr/>
            </p:nvSpPr>
            <p:spPr>
              <a:xfrm rot="5400000">
                <a:off x="2890415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7" name="Triangle 586">
                <a:extLst>
                  <a:ext uri="{FF2B5EF4-FFF2-40B4-BE49-F238E27FC236}">
                    <a16:creationId xmlns:a16="http://schemas.microsoft.com/office/drawing/2014/main" id="{74807ACD-14E6-3548-8A06-57EFD5ED145B}"/>
                  </a:ext>
                </a:extLst>
              </p:cNvPr>
              <p:cNvSpPr/>
              <p:nvPr/>
            </p:nvSpPr>
            <p:spPr>
              <a:xfrm>
                <a:off x="2862549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89" name="직사각형 84">
                <a:extLst>
                  <a:ext uri="{FF2B5EF4-FFF2-40B4-BE49-F238E27FC236}">
                    <a16:creationId xmlns:a16="http://schemas.microsoft.com/office/drawing/2014/main" id="{D82808B0-94D3-C845-AC30-D74566797B21}"/>
                  </a:ext>
                </a:extLst>
              </p:cNvPr>
              <p:cNvSpPr/>
              <p:nvPr/>
            </p:nvSpPr>
            <p:spPr>
              <a:xfrm rot="5400000">
                <a:off x="1911121" y="895874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0" name="타원 91">
                <a:extLst>
                  <a:ext uri="{FF2B5EF4-FFF2-40B4-BE49-F238E27FC236}">
                    <a16:creationId xmlns:a16="http://schemas.microsoft.com/office/drawing/2014/main" id="{7D4E9F94-6DAD-A349-9940-818ED6F304C9}"/>
                  </a:ext>
                </a:extLst>
              </p:cNvPr>
              <p:cNvSpPr/>
              <p:nvPr/>
            </p:nvSpPr>
            <p:spPr>
              <a:xfrm rot="5400000">
                <a:off x="2449409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2" name="타원 91">
                <a:extLst>
                  <a:ext uri="{FF2B5EF4-FFF2-40B4-BE49-F238E27FC236}">
                    <a16:creationId xmlns:a16="http://schemas.microsoft.com/office/drawing/2014/main" id="{2F0B865B-F266-4444-9DAA-B063982ECE2F}"/>
                  </a:ext>
                </a:extLst>
              </p:cNvPr>
              <p:cNvSpPr/>
              <p:nvPr/>
            </p:nvSpPr>
            <p:spPr>
              <a:xfrm rot="5400000">
                <a:off x="2017168" y="90493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4ECA952D-47CC-6946-BDA0-0333F276F211}"/>
                  </a:ext>
                </a:extLst>
              </p:cNvPr>
              <p:cNvSpPr/>
              <p:nvPr/>
            </p:nvSpPr>
            <p:spPr>
              <a:xfrm>
                <a:off x="2446554" y="94409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AAFF8DB0-291B-6E41-A12F-B8D8BB4EF3DD}"/>
                  </a:ext>
                </a:extLst>
              </p:cNvPr>
              <p:cNvSpPr/>
              <p:nvPr/>
            </p:nvSpPr>
            <p:spPr>
              <a:xfrm>
                <a:off x="2884880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758FF335-B646-6D44-B7D6-5F50FC2C1591}"/>
                  </a:ext>
                </a:extLst>
              </p:cNvPr>
              <p:cNvSpPr/>
              <p:nvPr/>
            </p:nvSpPr>
            <p:spPr>
              <a:xfrm>
                <a:off x="2017167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96" name="Triangle 595">
                <a:extLst>
                  <a:ext uri="{FF2B5EF4-FFF2-40B4-BE49-F238E27FC236}">
                    <a16:creationId xmlns:a16="http://schemas.microsoft.com/office/drawing/2014/main" id="{D9855CBC-FFBB-A74D-A62C-474E0000786F}"/>
                  </a:ext>
                </a:extLst>
              </p:cNvPr>
              <p:cNvSpPr/>
              <p:nvPr/>
            </p:nvSpPr>
            <p:spPr>
              <a:xfrm>
                <a:off x="2421543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97" name="Triangle 596">
                <a:extLst>
                  <a:ext uri="{FF2B5EF4-FFF2-40B4-BE49-F238E27FC236}">
                    <a16:creationId xmlns:a16="http://schemas.microsoft.com/office/drawing/2014/main" id="{4631F3DC-7226-8848-AE0B-22CB3C4114DB}"/>
                  </a:ext>
                </a:extLst>
              </p:cNvPr>
              <p:cNvSpPr/>
              <p:nvPr/>
            </p:nvSpPr>
            <p:spPr>
              <a:xfrm>
                <a:off x="1995885" y="98641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598" name="타원 91">
                <a:extLst>
                  <a:ext uri="{FF2B5EF4-FFF2-40B4-BE49-F238E27FC236}">
                    <a16:creationId xmlns:a16="http://schemas.microsoft.com/office/drawing/2014/main" id="{7CEE6704-DB2D-4B44-8BDB-898F0A6D1A82}"/>
                  </a:ext>
                </a:extLst>
              </p:cNvPr>
              <p:cNvSpPr/>
              <p:nvPr/>
            </p:nvSpPr>
            <p:spPr>
              <a:xfrm rot="5400000">
                <a:off x="2885082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9" name="Triangle 598">
                <a:extLst>
                  <a:ext uri="{FF2B5EF4-FFF2-40B4-BE49-F238E27FC236}">
                    <a16:creationId xmlns:a16="http://schemas.microsoft.com/office/drawing/2014/main" id="{1FB22555-7B32-254B-AAE1-EFBF4080876D}"/>
                  </a:ext>
                </a:extLst>
              </p:cNvPr>
              <p:cNvSpPr/>
              <p:nvPr/>
            </p:nvSpPr>
            <p:spPr>
              <a:xfrm>
                <a:off x="2857216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00" name="직사각형 84">
                <a:extLst>
                  <a:ext uri="{FF2B5EF4-FFF2-40B4-BE49-F238E27FC236}">
                    <a16:creationId xmlns:a16="http://schemas.microsoft.com/office/drawing/2014/main" id="{4402BEE2-31BD-3147-A0FD-98C429A579D8}"/>
                  </a:ext>
                </a:extLst>
              </p:cNvPr>
              <p:cNvSpPr/>
              <p:nvPr/>
            </p:nvSpPr>
            <p:spPr>
              <a:xfrm rot="5400000">
                <a:off x="1911121" y="10382311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1" name="타원 91">
                <a:extLst>
                  <a:ext uri="{FF2B5EF4-FFF2-40B4-BE49-F238E27FC236}">
                    <a16:creationId xmlns:a16="http://schemas.microsoft.com/office/drawing/2014/main" id="{03978C2B-9F3F-2B44-BFB3-096B8CD5B557}"/>
                  </a:ext>
                </a:extLst>
              </p:cNvPr>
              <p:cNvSpPr/>
              <p:nvPr/>
            </p:nvSpPr>
            <p:spPr>
              <a:xfrm rot="5400000">
                <a:off x="2449409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779B9B25-B14D-7644-85F7-77D53EAB8525}"/>
                  </a:ext>
                </a:extLst>
              </p:cNvPr>
              <p:cNvSpPr/>
              <p:nvPr/>
            </p:nvSpPr>
            <p:spPr>
              <a:xfrm>
                <a:off x="2446554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9789235D-2D2F-B047-BF83-56F9738C7B81}"/>
                  </a:ext>
                </a:extLst>
              </p:cNvPr>
              <p:cNvSpPr/>
              <p:nvPr/>
            </p:nvSpPr>
            <p:spPr>
              <a:xfrm>
                <a:off x="2884880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5E9FECEB-067B-7644-92B5-41E88D69CD6F}"/>
                  </a:ext>
                </a:extLst>
              </p:cNvPr>
              <p:cNvSpPr/>
              <p:nvPr/>
            </p:nvSpPr>
            <p:spPr>
              <a:xfrm>
                <a:off x="2017167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06" name="Triangle 605">
                <a:extLst>
                  <a:ext uri="{FF2B5EF4-FFF2-40B4-BE49-F238E27FC236}">
                    <a16:creationId xmlns:a16="http://schemas.microsoft.com/office/drawing/2014/main" id="{4001DB05-1380-BD4A-A0D3-D4D92782A25C}"/>
                  </a:ext>
                </a:extLst>
              </p:cNvPr>
              <p:cNvSpPr/>
              <p:nvPr/>
            </p:nvSpPr>
            <p:spPr>
              <a:xfrm>
                <a:off x="2421543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08" name="타원 91">
                <a:extLst>
                  <a:ext uri="{FF2B5EF4-FFF2-40B4-BE49-F238E27FC236}">
                    <a16:creationId xmlns:a16="http://schemas.microsoft.com/office/drawing/2014/main" id="{3594E08B-09F4-8542-A627-0B170E2DEB3B}"/>
                  </a:ext>
                </a:extLst>
              </p:cNvPr>
              <p:cNvSpPr/>
              <p:nvPr/>
            </p:nvSpPr>
            <p:spPr>
              <a:xfrm rot="5400000">
                <a:off x="2885082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9" name="Triangle 608">
                <a:extLst>
                  <a:ext uri="{FF2B5EF4-FFF2-40B4-BE49-F238E27FC236}">
                    <a16:creationId xmlns:a16="http://schemas.microsoft.com/office/drawing/2014/main" id="{CB27EBCB-6612-2644-888D-C3AC49166A01}"/>
                  </a:ext>
                </a:extLst>
              </p:cNvPr>
              <p:cNvSpPr/>
              <p:nvPr/>
            </p:nvSpPr>
            <p:spPr>
              <a:xfrm>
                <a:off x="2857216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10" name="타원 91">
                <a:extLst>
                  <a:ext uri="{FF2B5EF4-FFF2-40B4-BE49-F238E27FC236}">
                    <a16:creationId xmlns:a16="http://schemas.microsoft.com/office/drawing/2014/main" id="{9B842B0B-E7DA-A046-9B3C-0C06FB6FC4CE}"/>
                  </a:ext>
                </a:extLst>
              </p:cNvPr>
              <p:cNvSpPr/>
              <p:nvPr/>
            </p:nvSpPr>
            <p:spPr>
              <a:xfrm rot="5400000">
                <a:off x="2021786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1" name="Triangle 610">
                <a:extLst>
                  <a:ext uri="{FF2B5EF4-FFF2-40B4-BE49-F238E27FC236}">
                    <a16:creationId xmlns:a16="http://schemas.microsoft.com/office/drawing/2014/main" id="{84DC67EE-2C13-4742-815F-51559005E0A6}"/>
                  </a:ext>
                </a:extLst>
              </p:cNvPr>
              <p:cNvSpPr/>
              <p:nvPr/>
            </p:nvSpPr>
            <p:spPr>
              <a:xfrm>
                <a:off x="1993920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73AF05-91B1-354A-AF3B-A0807B9B3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1479" y="2048728"/>
                <a:ext cx="425470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2B610B-E142-DB4C-B162-A946A779E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6949" y="2048728"/>
                <a:ext cx="0" cy="825851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7075469-6C5D-2A4E-AA50-2F013F1D0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144" y="3476328"/>
                <a:ext cx="0" cy="82135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B29B081-7F39-0A45-B5FD-49676695C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5806" y="4897054"/>
                <a:ext cx="435673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EB7FA44-688F-2843-AB39-81E41266E2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7004" y="4890247"/>
                <a:ext cx="0" cy="826216"/>
              </a:xfrm>
              <a:prstGeom prst="line">
                <a:avLst/>
              </a:prstGeom>
              <a:ln w="15875"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0CC9104-4C0C-6448-B305-AED07E5CF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095" y="7142527"/>
                <a:ext cx="432980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2A3D7829-2768-6A46-B2B6-AC48D2CE5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144" y="6323468"/>
                <a:ext cx="0" cy="833747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4D590C2-E34E-FE4F-A001-5FA7ED6261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9222" y="7744078"/>
                <a:ext cx="451259" cy="821809"/>
              </a:xfrm>
              <a:prstGeom prst="line">
                <a:avLst/>
              </a:prstGeom>
              <a:ln w="15875"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A7DAD559-5B03-2C45-BCFE-FB6B83B9C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076" y="7740032"/>
                <a:ext cx="433283" cy="82134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3D1DC151-A914-5448-B819-CF3D927BB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760" y="7740032"/>
                <a:ext cx="0" cy="818115"/>
              </a:xfrm>
              <a:prstGeom prst="line">
                <a:avLst/>
              </a:prstGeom>
              <a:ln w="15875"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DBE3ED58-2E38-AF4C-B10A-5B26AB55B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632" y="9991027"/>
                <a:ext cx="441177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ABE9FEEE-F281-9D41-9DE7-B4488B96D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540" y="9171968"/>
                <a:ext cx="435895" cy="813604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73A4D56F-B2DC-2E4E-8848-7AAE0AA77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4427" y="9168276"/>
                <a:ext cx="0" cy="825897"/>
              </a:xfrm>
              <a:prstGeom prst="line">
                <a:avLst/>
              </a:prstGeom>
              <a:ln w="15875"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568D147D-9505-EA45-8D89-EA37E2E20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095" y="11418337"/>
                <a:ext cx="867714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A1A1B502-1DA9-654C-A446-D9907EF1B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7004" y="10600566"/>
                <a:ext cx="0" cy="821342"/>
              </a:xfrm>
              <a:prstGeom prst="line">
                <a:avLst/>
              </a:prstGeom>
              <a:ln w="15875"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2" name="직사각형 84">
                <a:extLst>
                  <a:ext uri="{FF2B5EF4-FFF2-40B4-BE49-F238E27FC236}">
                    <a16:creationId xmlns:a16="http://schemas.microsoft.com/office/drawing/2014/main" id="{D8954F23-43DC-6649-998E-B4C8EDFC34CC}"/>
                  </a:ext>
                </a:extLst>
              </p:cNvPr>
              <p:cNvSpPr/>
              <p:nvPr/>
            </p:nvSpPr>
            <p:spPr>
              <a:xfrm rot="5400000">
                <a:off x="3432730" y="184089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3" name="타원 91">
                <a:extLst>
                  <a:ext uri="{FF2B5EF4-FFF2-40B4-BE49-F238E27FC236}">
                    <a16:creationId xmlns:a16="http://schemas.microsoft.com/office/drawing/2014/main" id="{AC43661F-ABE0-BC47-92F5-4C7996879184}"/>
                  </a:ext>
                </a:extLst>
              </p:cNvPr>
              <p:cNvSpPr/>
              <p:nvPr/>
            </p:nvSpPr>
            <p:spPr>
              <a:xfrm rot="5400000">
                <a:off x="3525339" y="274668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4" name="타원 91">
                <a:extLst>
                  <a:ext uri="{FF2B5EF4-FFF2-40B4-BE49-F238E27FC236}">
                    <a16:creationId xmlns:a16="http://schemas.microsoft.com/office/drawing/2014/main" id="{97EAAC25-DAED-DE48-B1E1-21C9B6333B15}"/>
                  </a:ext>
                </a:extLst>
              </p:cNvPr>
              <p:cNvSpPr/>
              <p:nvPr/>
            </p:nvSpPr>
            <p:spPr>
              <a:xfrm rot="5400000">
                <a:off x="3965312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5" name="타원 91">
                <a:extLst>
                  <a:ext uri="{FF2B5EF4-FFF2-40B4-BE49-F238E27FC236}">
                    <a16:creationId xmlns:a16="http://schemas.microsoft.com/office/drawing/2014/main" id="{2DEE6347-C066-3149-AC17-89B445E9B4DE}"/>
                  </a:ext>
                </a:extLst>
              </p:cNvPr>
              <p:cNvSpPr/>
              <p:nvPr/>
            </p:nvSpPr>
            <p:spPr>
              <a:xfrm rot="5400000">
                <a:off x="4395825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2318B2F8-8319-CB46-A136-628CD2CFA780}"/>
                  </a:ext>
                </a:extLst>
              </p:cNvPr>
              <p:cNvSpPr/>
              <p:nvPr/>
            </p:nvSpPr>
            <p:spPr>
              <a:xfrm>
                <a:off x="3528631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891E4B07-B8BC-B648-8DCD-FBCEAC8321FD}"/>
                  </a:ext>
                </a:extLst>
              </p:cNvPr>
              <p:cNvSpPr/>
              <p:nvPr/>
            </p:nvSpPr>
            <p:spPr>
              <a:xfrm>
                <a:off x="3966957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427E985-8FBF-5849-B340-900852B81A9E}"/>
                  </a:ext>
                </a:extLst>
              </p:cNvPr>
              <p:cNvSpPr/>
              <p:nvPr/>
            </p:nvSpPr>
            <p:spPr>
              <a:xfrm>
                <a:off x="4395824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79" name="Triangle 678">
                <a:extLst>
                  <a:ext uri="{FF2B5EF4-FFF2-40B4-BE49-F238E27FC236}">
                    <a16:creationId xmlns:a16="http://schemas.microsoft.com/office/drawing/2014/main" id="{EEA46674-9B2A-B342-8368-549DE320421C}"/>
                  </a:ext>
                </a:extLst>
              </p:cNvPr>
              <p:cNvSpPr/>
              <p:nvPr/>
            </p:nvSpPr>
            <p:spPr>
              <a:xfrm>
                <a:off x="3504057" y="192182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0" name="Triangle 679">
                <a:extLst>
                  <a:ext uri="{FF2B5EF4-FFF2-40B4-BE49-F238E27FC236}">
                    <a16:creationId xmlns:a16="http://schemas.microsoft.com/office/drawing/2014/main" id="{40819CEF-314F-5148-BFD6-AD8D0E62003B}"/>
                  </a:ext>
                </a:extLst>
              </p:cNvPr>
              <p:cNvSpPr/>
              <p:nvPr/>
            </p:nvSpPr>
            <p:spPr>
              <a:xfrm>
                <a:off x="3939730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1" name="Triangle 680">
                <a:extLst>
                  <a:ext uri="{FF2B5EF4-FFF2-40B4-BE49-F238E27FC236}">
                    <a16:creationId xmlns:a16="http://schemas.microsoft.com/office/drawing/2014/main" id="{45700235-2988-3D47-91B8-AD122C229F20}"/>
                  </a:ext>
                </a:extLst>
              </p:cNvPr>
              <p:cNvSpPr/>
              <p:nvPr/>
            </p:nvSpPr>
            <p:spPr>
              <a:xfrm>
                <a:off x="4374542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2" name="직사각형 84">
                <a:extLst>
                  <a:ext uri="{FF2B5EF4-FFF2-40B4-BE49-F238E27FC236}">
                    <a16:creationId xmlns:a16="http://schemas.microsoft.com/office/drawing/2014/main" id="{24331E92-E1E8-DE43-A327-C72A2917ADD4}"/>
                  </a:ext>
                </a:extLst>
              </p:cNvPr>
              <p:cNvSpPr/>
              <p:nvPr/>
            </p:nvSpPr>
            <p:spPr>
              <a:xfrm rot="5400000">
                <a:off x="3432730" y="468803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3" name="타원 91">
                <a:extLst>
                  <a:ext uri="{FF2B5EF4-FFF2-40B4-BE49-F238E27FC236}">
                    <a16:creationId xmlns:a16="http://schemas.microsoft.com/office/drawing/2014/main" id="{63AFABBB-3366-A147-B56E-5493F9E7D3B4}"/>
                  </a:ext>
                </a:extLst>
              </p:cNvPr>
              <p:cNvSpPr/>
              <p:nvPr/>
            </p:nvSpPr>
            <p:spPr>
              <a:xfrm rot="5400000">
                <a:off x="3525339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4" name="타원 91">
                <a:extLst>
                  <a:ext uri="{FF2B5EF4-FFF2-40B4-BE49-F238E27FC236}">
                    <a16:creationId xmlns:a16="http://schemas.microsoft.com/office/drawing/2014/main" id="{0DA99BD8-E3FF-674B-B61B-54F5FD8F1DB3}"/>
                  </a:ext>
                </a:extLst>
              </p:cNvPr>
              <p:cNvSpPr/>
              <p:nvPr/>
            </p:nvSpPr>
            <p:spPr>
              <a:xfrm rot="5400000">
                <a:off x="3965312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4ADC529D-D0BB-5246-833D-385A50254290}"/>
                  </a:ext>
                </a:extLst>
              </p:cNvPr>
              <p:cNvSpPr/>
              <p:nvPr/>
            </p:nvSpPr>
            <p:spPr>
              <a:xfrm>
                <a:off x="3528631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BA468BEF-C1DD-9B48-B220-75472A2604EE}"/>
                  </a:ext>
                </a:extLst>
              </p:cNvPr>
              <p:cNvSpPr/>
              <p:nvPr/>
            </p:nvSpPr>
            <p:spPr>
              <a:xfrm>
                <a:off x="3966957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C76C8D61-FFA9-8340-B2DD-1492B332CDC3}"/>
                  </a:ext>
                </a:extLst>
              </p:cNvPr>
              <p:cNvSpPr/>
              <p:nvPr/>
            </p:nvSpPr>
            <p:spPr>
              <a:xfrm>
                <a:off x="4395824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8" name="Triangle 687">
                <a:extLst>
                  <a:ext uri="{FF2B5EF4-FFF2-40B4-BE49-F238E27FC236}">
                    <a16:creationId xmlns:a16="http://schemas.microsoft.com/office/drawing/2014/main" id="{DBA07E8A-D13D-6B46-8883-3AC3824F3017}"/>
                  </a:ext>
                </a:extLst>
              </p:cNvPr>
              <p:cNvSpPr/>
              <p:nvPr/>
            </p:nvSpPr>
            <p:spPr>
              <a:xfrm>
                <a:off x="3504057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89" name="Triangle 688">
                <a:extLst>
                  <a:ext uri="{FF2B5EF4-FFF2-40B4-BE49-F238E27FC236}">
                    <a16:creationId xmlns:a16="http://schemas.microsoft.com/office/drawing/2014/main" id="{DFAE4A08-ACF5-7F46-9140-54811BA5C2BB}"/>
                  </a:ext>
                </a:extLst>
              </p:cNvPr>
              <p:cNvSpPr/>
              <p:nvPr/>
            </p:nvSpPr>
            <p:spPr>
              <a:xfrm>
                <a:off x="3939730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0" name="타원 91">
                <a:extLst>
                  <a:ext uri="{FF2B5EF4-FFF2-40B4-BE49-F238E27FC236}">
                    <a16:creationId xmlns:a16="http://schemas.microsoft.com/office/drawing/2014/main" id="{6E210F56-C028-E840-8752-13BC08D61BAE}"/>
                  </a:ext>
                </a:extLst>
              </p:cNvPr>
              <p:cNvSpPr/>
              <p:nvPr/>
            </p:nvSpPr>
            <p:spPr>
              <a:xfrm rot="5400000">
                <a:off x="4402684" y="559382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1" name="Triangle 690">
                <a:extLst>
                  <a:ext uri="{FF2B5EF4-FFF2-40B4-BE49-F238E27FC236}">
                    <a16:creationId xmlns:a16="http://schemas.microsoft.com/office/drawing/2014/main" id="{244EC028-0DA3-224F-843A-8DC9C66B5780}"/>
                  </a:ext>
                </a:extLst>
              </p:cNvPr>
              <p:cNvSpPr/>
              <p:nvPr/>
            </p:nvSpPr>
            <p:spPr>
              <a:xfrm>
                <a:off x="4374818" y="4770148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2" name="직사각형 84">
                <a:extLst>
                  <a:ext uri="{FF2B5EF4-FFF2-40B4-BE49-F238E27FC236}">
                    <a16:creationId xmlns:a16="http://schemas.microsoft.com/office/drawing/2014/main" id="{CEB1411F-82DF-104E-A826-7D82A0DCEEB2}"/>
                  </a:ext>
                </a:extLst>
              </p:cNvPr>
              <p:cNvSpPr/>
              <p:nvPr/>
            </p:nvSpPr>
            <p:spPr>
              <a:xfrm rot="5400000">
                <a:off x="3432730" y="611160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3" name="타원 91">
                <a:extLst>
                  <a:ext uri="{FF2B5EF4-FFF2-40B4-BE49-F238E27FC236}">
                    <a16:creationId xmlns:a16="http://schemas.microsoft.com/office/drawing/2014/main" id="{ACEB0B93-72EB-C448-A10D-87ECCE6259F4}"/>
                  </a:ext>
                </a:extLst>
              </p:cNvPr>
              <p:cNvSpPr/>
              <p:nvPr/>
            </p:nvSpPr>
            <p:spPr>
              <a:xfrm rot="5400000">
                <a:off x="3531486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4" name="타원 91">
                <a:extLst>
                  <a:ext uri="{FF2B5EF4-FFF2-40B4-BE49-F238E27FC236}">
                    <a16:creationId xmlns:a16="http://schemas.microsoft.com/office/drawing/2014/main" id="{6D07B2CE-47ED-B645-BC12-C7F0B73812DA}"/>
                  </a:ext>
                </a:extLst>
              </p:cNvPr>
              <p:cNvSpPr/>
              <p:nvPr/>
            </p:nvSpPr>
            <p:spPr>
              <a:xfrm rot="5400000">
                <a:off x="4395825" y="62008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C2AB7BAC-B9C1-7A41-B636-13DD5EDF18A9}"/>
                  </a:ext>
                </a:extLst>
              </p:cNvPr>
              <p:cNvSpPr/>
              <p:nvPr/>
            </p:nvSpPr>
            <p:spPr>
              <a:xfrm>
                <a:off x="3528631" y="65924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DA3BE6C6-F4DF-194E-A79C-CEEFA30C1BA5}"/>
                  </a:ext>
                </a:extLst>
              </p:cNvPr>
              <p:cNvSpPr/>
              <p:nvPr/>
            </p:nvSpPr>
            <p:spPr>
              <a:xfrm>
                <a:off x="3966957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D3D06092-D008-A24A-9BF9-82D11A922A86}"/>
                  </a:ext>
                </a:extLst>
              </p:cNvPr>
              <p:cNvSpPr/>
              <p:nvPr/>
            </p:nvSpPr>
            <p:spPr>
              <a:xfrm>
                <a:off x="4395824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8" name="Triangle 697">
                <a:extLst>
                  <a:ext uri="{FF2B5EF4-FFF2-40B4-BE49-F238E27FC236}">
                    <a16:creationId xmlns:a16="http://schemas.microsoft.com/office/drawing/2014/main" id="{EE6F63A3-3620-AD4B-A9D4-CE44FC5734FD}"/>
                  </a:ext>
                </a:extLst>
              </p:cNvPr>
              <p:cNvSpPr/>
              <p:nvPr/>
            </p:nvSpPr>
            <p:spPr>
              <a:xfrm>
                <a:off x="3503620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99" name="Triangle 698">
                <a:extLst>
                  <a:ext uri="{FF2B5EF4-FFF2-40B4-BE49-F238E27FC236}">
                    <a16:creationId xmlns:a16="http://schemas.microsoft.com/office/drawing/2014/main" id="{FC71A76D-A892-4D46-A6BB-FE1618BD688E}"/>
                  </a:ext>
                </a:extLst>
              </p:cNvPr>
              <p:cNvSpPr/>
              <p:nvPr/>
            </p:nvSpPr>
            <p:spPr>
              <a:xfrm>
                <a:off x="4374542" y="70156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0" name="타원 91">
                <a:extLst>
                  <a:ext uri="{FF2B5EF4-FFF2-40B4-BE49-F238E27FC236}">
                    <a16:creationId xmlns:a16="http://schemas.microsoft.com/office/drawing/2014/main" id="{0DD4A92C-6EB6-364A-BFF4-11D12E802695}"/>
                  </a:ext>
                </a:extLst>
              </p:cNvPr>
              <p:cNvSpPr/>
              <p:nvPr/>
            </p:nvSpPr>
            <p:spPr>
              <a:xfrm rot="5400000">
                <a:off x="3967159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1" name="Triangle 700">
                <a:extLst>
                  <a:ext uri="{FF2B5EF4-FFF2-40B4-BE49-F238E27FC236}">
                    <a16:creationId xmlns:a16="http://schemas.microsoft.com/office/drawing/2014/main" id="{1A194087-5190-CA4A-A927-343EC5FBF90A}"/>
                  </a:ext>
                </a:extLst>
              </p:cNvPr>
              <p:cNvSpPr/>
              <p:nvPr/>
            </p:nvSpPr>
            <p:spPr>
              <a:xfrm>
                <a:off x="3939293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2" name="직사각형 84">
                <a:extLst>
                  <a:ext uri="{FF2B5EF4-FFF2-40B4-BE49-F238E27FC236}">
                    <a16:creationId xmlns:a16="http://schemas.microsoft.com/office/drawing/2014/main" id="{8F206EF3-AE7F-1D40-A201-2BEB556B7BD8}"/>
                  </a:ext>
                </a:extLst>
              </p:cNvPr>
              <p:cNvSpPr/>
              <p:nvPr/>
            </p:nvSpPr>
            <p:spPr>
              <a:xfrm rot="5400000">
                <a:off x="3432730" y="326446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3" name="타원 91">
                <a:extLst>
                  <a:ext uri="{FF2B5EF4-FFF2-40B4-BE49-F238E27FC236}">
                    <a16:creationId xmlns:a16="http://schemas.microsoft.com/office/drawing/2014/main" id="{6E8E9055-4ED7-354F-B3CC-FD1ED60379BE}"/>
                  </a:ext>
                </a:extLst>
              </p:cNvPr>
              <p:cNvSpPr/>
              <p:nvPr/>
            </p:nvSpPr>
            <p:spPr>
              <a:xfrm rot="5400000">
                <a:off x="4395825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2A4A8D41-6F33-5244-8E35-BB9D1247E71B}"/>
                  </a:ext>
                </a:extLst>
              </p:cNvPr>
              <p:cNvSpPr/>
              <p:nvPr/>
            </p:nvSpPr>
            <p:spPr>
              <a:xfrm>
                <a:off x="3528631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F2116F10-7E86-F84B-8EB8-F7C3B347E981}"/>
                  </a:ext>
                </a:extLst>
              </p:cNvPr>
              <p:cNvSpPr/>
              <p:nvPr/>
            </p:nvSpPr>
            <p:spPr>
              <a:xfrm>
                <a:off x="3966957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00F9DF40-715E-5E4E-AF0A-B5F2988E4E01}"/>
                  </a:ext>
                </a:extLst>
              </p:cNvPr>
              <p:cNvSpPr/>
              <p:nvPr/>
            </p:nvSpPr>
            <p:spPr>
              <a:xfrm>
                <a:off x="4395824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7" name="Triangle 706">
                <a:extLst>
                  <a:ext uri="{FF2B5EF4-FFF2-40B4-BE49-F238E27FC236}">
                    <a16:creationId xmlns:a16="http://schemas.microsoft.com/office/drawing/2014/main" id="{4EC0121F-3DB4-B24C-BEBF-19E600F17DE7}"/>
                  </a:ext>
                </a:extLst>
              </p:cNvPr>
              <p:cNvSpPr/>
              <p:nvPr/>
            </p:nvSpPr>
            <p:spPr>
              <a:xfrm>
                <a:off x="4374542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08" name="타원 91">
                <a:extLst>
                  <a:ext uri="{FF2B5EF4-FFF2-40B4-BE49-F238E27FC236}">
                    <a16:creationId xmlns:a16="http://schemas.microsoft.com/office/drawing/2014/main" id="{F0CFDABE-14B7-9847-A66F-0D0CF6F6CBB3}"/>
                  </a:ext>
                </a:extLst>
              </p:cNvPr>
              <p:cNvSpPr/>
              <p:nvPr/>
            </p:nvSpPr>
            <p:spPr>
              <a:xfrm rot="5400000">
                <a:off x="3967159" y="41736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9" name="Triangle 708">
                <a:extLst>
                  <a:ext uri="{FF2B5EF4-FFF2-40B4-BE49-F238E27FC236}">
                    <a16:creationId xmlns:a16="http://schemas.microsoft.com/office/drawing/2014/main" id="{7FFB6D1A-6968-2347-8402-ADAE226B765A}"/>
                  </a:ext>
                </a:extLst>
              </p:cNvPr>
              <p:cNvSpPr/>
              <p:nvPr/>
            </p:nvSpPr>
            <p:spPr>
              <a:xfrm>
                <a:off x="3939293" y="334942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0" name="타원 91">
                <a:extLst>
                  <a:ext uri="{FF2B5EF4-FFF2-40B4-BE49-F238E27FC236}">
                    <a16:creationId xmlns:a16="http://schemas.microsoft.com/office/drawing/2014/main" id="{074D992D-D0BF-7542-98F6-469BF74BC02D}"/>
                  </a:ext>
                </a:extLst>
              </p:cNvPr>
              <p:cNvSpPr/>
              <p:nvPr/>
            </p:nvSpPr>
            <p:spPr>
              <a:xfrm rot="5400000">
                <a:off x="3529609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1" name="Triangle 710">
                <a:extLst>
                  <a:ext uri="{FF2B5EF4-FFF2-40B4-BE49-F238E27FC236}">
                    <a16:creationId xmlns:a16="http://schemas.microsoft.com/office/drawing/2014/main" id="{D1A6B6DC-8355-4241-B860-B22823745288}"/>
                  </a:ext>
                </a:extLst>
              </p:cNvPr>
              <p:cNvSpPr/>
              <p:nvPr/>
            </p:nvSpPr>
            <p:spPr>
              <a:xfrm>
                <a:off x="3508326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2" name="직사각형 84">
                <a:extLst>
                  <a:ext uri="{FF2B5EF4-FFF2-40B4-BE49-F238E27FC236}">
                    <a16:creationId xmlns:a16="http://schemas.microsoft.com/office/drawing/2014/main" id="{86AEB600-4DF4-1242-8D81-39F8DF80BB56}"/>
                  </a:ext>
                </a:extLst>
              </p:cNvPr>
              <p:cNvSpPr/>
              <p:nvPr/>
            </p:nvSpPr>
            <p:spPr>
              <a:xfrm rot="5400000">
                <a:off x="3432730" y="753517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3" name="타원 91">
                <a:extLst>
                  <a:ext uri="{FF2B5EF4-FFF2-40B4-BE49-F238E27FC236}">
                    <a16:creationId xmlns:a16="http://schemas.microsoft.com/office/drawing/2014/main" id="{EA1B5B93-B270-4145-ACD0-92A079B8EE8D}"/>
                  </a:ext>
                </a:extLst>
              </p:cNvPr>
              <p:cNvSpPr/>
              <p:nvPr/>
            </p:nvSpPr>
            <p:spPr>
              <a:xfrm rot="5400000">
                <a:off x="3531486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4" name="타원 91">
                <a:extLst>
                  <a:ext uri="{FF2B5EF4-FFF2-40B4-BE49-F238E27FC236}">
                    <a16:creationId xmlns:a16="http://schemas.microsoft.com/office/drawing/2014/main" id="{3F397F75-64F0-7447-A370-EF654F79BA65}"/>
                  </a:ext>
                </a:extLst>
              </p:cNvPr>
              <p:cNvSpPr/>
              <p:nvPr/>
            </p:nvSpPr>
            <p:spPr>
              <a:xfrm rot="5400000">
                <a:off x="3971757" y="762431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BDB1A88F-9F12-0A4C-AEBA-2529C0C840B1}"/>
                  </a:ext>
                </a:extLst>
              </p:cNvPr>
              <p:cNvSpPr/>
              <p:nvPr/>
            </p:nvSpPr>
            <p:spPr>
              <a:xfrm>
                <a:off x="3528631" y="801600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678C2E65-CA01-424A-A57A-1F6BD2A771B5}"/>
                  </a:ext>
                </a:extLst>
              </p:cNvPr>
              <p:cNvSpPr/>
              <p:nvPr/>
            </p:nvSpPr>
            <p:spPr>
              <a:xfrm>
                <a:off x="3966957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5A7DE915-FD06-A544-87C5-D3B0FEBA4B16}"/>
                  </a:ext>
                </a:extLst>
              </p:cNvPr>
              <p:cNvSpPr/>
              <p:nvPr/>
            </p:nvSpPr>
            <p:spPr>
              <a:xfrm>
                <a:off x="4395824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8" name="Triangle 717">
                <a:extLst>
                  <a:ext uri="{FF2B5EF4-FFF2-40B4-BE49-F238E27FC236}">
                    <a16:creationId xmlns:a16="http://schemas.microsoft.com/office/drawing/2014/main" id="{F912D081-A81E-C74F-B83F-05AF90201B14}"/>
                  </a:ext>
                </a:extLst>
              </p:cNvPr>
              <p:cNvSpPr/>
              <p:nvPr/>
            </p:nvSpPr>
            <p:spPr>
              <a:xfrm>
                <a:off x="3503620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19" name="Triangle 718">
                <a:extLst>
                  <a:ext uri="{FF2B5EF4-FFF2-40B4-BE49-F238E27FC236}">
                    <a16:creationId xmlns:a16="http://schemas.microsoft.com/office/drawing/2014/main" id="{245F60C0-7FBF-3D49-ABC0-555921AFC3DD}"/>
                  </a:ext>
                </a:extLst>
              </p:cNvPr>
              <p:cNvSpPr/>
              <p:nvPr/>
            </p:nvSpPr>
            <p:spPr>
              <a:xfrm>
                <a:off x="3950474" y="844105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0" name="타원 91">
                <a:extLst>
                  <a:ext uri="{FF2B5EF4-FFF2-40B4-BE49-F238E27FC236}">
                    <a16:creationId xmlns:a16="http://schemas.microsoft.com/office/drawing/2014/main" id="{6CE899F6-331E-E549-BDD8-A7626C3C9BF3}"/>
                  </a:ext>
                </a:extLst>
              </p:cNvPr>
              <p:cNvSpPr/>
              <p:nvPr/>
            </p:nvSpPr>
            <p:spPr>
              <a:xfrm rot="5400000">
                <a:off x="4412024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1" name="Triangle 720">
                <a:extLst>
                  <a:ext uri="{FF2B5EF4-FFF2-40B4-BE49-F238E27FC236}">
                    <a16:creationId xmlns:a16="http://schemas.microsoft.com/office/drawing/2014/main" id="{ABD0B7E4-C89D-E545-AD01-C6C7C2F0DB4B}"/>
                  </a:ext>
                </a:extLst>
              </p:cNvPr>
              <p:cNvSpPr/>
              <p:nvPr/>
            </p:nvSpPr>
            <p:spPr>
              <a:xfrm>
                <a:off x="4384158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2" name="직사각형 84">
                <a:extLst>
                  <a:ext uri="{FF2B5EF4-FFF2-40B4-BE49-F238E27FC236}">
                    <a16:creationId xmlns:a16="http://schemas.microsoft.com/office/drawing/2014/main" id="{60B1C67E-6B3D-DD46-A068-0AF5A245B459}"/>
                  </a:ext>
                </a:extLst>
              </p:cNvPr>
              <p:cNvSpPr/>
              <p:nvPr/>
            </p:nvSpPr>
            <p:spPr>
              <a:xfrm rot="5400000">
                <a:off x="3432730" y="895874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3" name="타원 91">
                <a:extLst>
                  <a:ext uri="{FF2B5EF4-FFF2-40B4-BE49-F238E27FC236}">
                    <a16:creationId xmlns:a16="http://schemas.microsoft.com/office/drawing/2014/main" id="{32D91FA2-20D1-6342-9B51-7F94461D482B}"/>
                  </a:ext>
                </a:extLst>
              </p:cNvPr>
              <p:cNvSpPr/>
              <p:nvPr/>
            </p:nvSpPr>
            <p:spPr>
              <a:xfrm rot="5400000">
                <a:off x="3971018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4" name="타원 91">
                <a:extLst>
                  <a:ext uri="{FF2B5EF4-FFF2-40B4-BE49-F238E27FC236}">
                    <a16:creationId xmlns:a16="http://schemas.microsoft.com/office/drawing/2014/main" id="{420173ED-2E4D-374B-84EE-66A9EF77B568}"/>
                  </a:ext>
                </a:extLst>
              </p:cNvPr>
              <p:cNvSpPr/>
              <p:nvPr/>
            </p:nvSpPr>
            <p:spPr>
              <a:xfrm rot="5400000">
                <a:off x="3538777" y="90493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7D6FC5D4-3AEC-1B47-A420-9451BFF104D2}"/>
                  </a:ext>
                </a:extLst>
              </p:cNvPr>
              <p:cNvSpPr/>
              <p:nvPr/>
            </p:nvSpPr>
            <p:spPr>
              <a:xfrm>
                <a:off x="3968163" y="94409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D171187B-0B47-FE41-92A5-A53B94627718}"/>
                  </a:ext>
                </a:extLst>
              </p:cNvPr>
              <p:cNvSpPr/>
              <p:nvPr/>
            </p:nvSpPr>
            <p:spPr>
              <a:xfrm>
                <a:off x="4406489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8457011E-E9B4-F041-BB61-6120ACC94654}"/>
                  </a:ext>
                </a:extLst>
              </p:cNvPr>
              <p:cNvSpPr/>
              <p:nvPr/>
            </p:nvSpPr>
            <p:spPr>
              <a:xfrm>
                <a:off x="3538776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8" name="Triangle 727">
                <a:extLst>
                  <a:ext uri="{FF2B5EF4-FFF2-40B4-BE49-F238E27FC236}">
                    <a16:creationId xmlns:a16="http://schemas.microsoft.com/office/drawing/2014/main" id="{C29686E0-6481-6B4A-9671-11378B08E892}"/>
                  </a:ext>
                </a:extLst>
              </p:cNvPr>
              <p:cNvSpPr/>
              <p:nvPr/>
            </p:nvSpPr>
            <p:spPr>
              <a:xfrm>
                <a:off x="3943152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29" name="Triangle 728">
                <a:extLst>
                  <a:ext uri="{FF2B5EF4-FFF2-40B4-BE49-F238E27FC236}">
                    <a16:creationId xmlns:a16="http://schemas.microsoft.com/office/drawing/2014/main" id="{E4AB8830-6E02-A34B-A032-549B4CF2AD03}"/>
                  </a:ext>
                </a:extLst>
              </p:cNvPr>
              <p:cNvSpPr/>
              <p:nvPr/>
            </p:nvSpPr>
            <p:spPr>
              <a:xfrm>
                <a:off x="3517494" y="98641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0" name="타원 91">
                <a:extLst>
                  <a:ext uri="{FF2B5EF4-FFF2-40B4-BE49-F238E27FC236}">
                    <a16:creationId xmlns:a16="http://schemas.microsoft.com/office/drawing/2014/main" id="{1ECD082E-CAE0-874E-A31E-6FA13F62F216}"/>
                  </a:ext>
                </a:extLst>
              </p:cNvPr>
              <p:cNvSpPr/>
              <p:nvPr/>
            </p:nvSpPr>
            <p:spPr>
              <a:xfrm rot="5400000">
                <a:off x="4406691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1" name="Triangle 730">
                <a:extLst>
                  <a:ext uri="{FF2B5EF4-FFF2-40B4-BE49-F238E27FC236}">
                    <a16:creationId xmlns:a16="http://schemas.microsoft.com/office/drawing/2014/main" id="{BDF9AD1E-0BC7-6948-80DA-3ECB1197B3AF}"/>
                  </a:ext>
                </a:extLst>
              </p:cNvPr>
              <p:cNvSpPr/>
              <p:nvPr/>
            </p:nvSpPr>
            <p:spPr>
              <a:xfrm>
                <a:off x="4378825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2" name="직사각형 84">
                <a:extLst>
                  <a:ext uri="{FF2B5EF4-FFF2-40B4-BE49-F238E27FC236}">
                    <a16:creationId xmlns:a16="http://schemas.microsoft.com/office/drawing/2014/main" id="{BD889D19-5137-CF4F-814D-B1E78475A833}"/>
                  </a:ext>
                </a:extLst>
              </p:cNvPr>
              <p:cNvSpPr/>
              <p:nvPr/>
            </p:nvSpPr>
            <p:spPr>
              <a:xfrm rot="5400000">
                <a:off x="3432730" y="10382311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3" name="타원 91">
                <a:extLst>
                  <a:ext uri="{FF2B5EF4-FFF2-40B4-BE49-F238E27FC236}">
                    <a16:creationId xmlns:a16="http://schemas.microsoft.com/office/drawing/2014/main" id="{57F7FD2A-283F-654D-AC3A-BEEE0816B10F}"/>
                  </a:ext>
                </a:extLst>
              </p:cNvPr>
              <p:cNvSpPr/>
              <p:nvPr/>
            </p:nvSpPr>
            <p:spPr>
              <a:xfrm rot="5400000">
                <a:off x="3971018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18CC73B2-3B5D-1A4B-A693-0F6C8E6AFF7F}"/>
                  </a:ext>
                </a:extLst>
              </p:cNvPr>
              <p:cNvSpPr/>
              <p:nvPr/>
            </p:nvSpPr>
            <p:spPr>
              <a:xfrm>
                <a:off x="3968163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6642D015-2880-F640-88AF-DD419DB56337}"/>
                  </a:ext>
                </a:extLst>
              </p:cNvPr>
              <p:cNvSpPr/>
              <p:nvPr/>
            </p:nvSpPr>
            <p:spPr>
              <a:xfrm>
                <a:off x="4406489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03ECEE89-FA45-8D48-8E84-DFF92D4A6675}"/>
                  </a:ext>
                </a:extLst>
              </p:cNvPr>
              <p:cNvSpPr/>
              <p:nvPr/>
            </p:nvSpPr>
            <p:spPr>
              <a:xfrm>
                <a:off x="3538776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7" name="Triangle 736">
                <a:extLst>
                  <a:ext uri="{FF2B5EF4-FFF2-40B4-BE49-F238E27FC236}">
                    <a16:creationId xmlns:a16="http://schemas.microsoft.com/office/drawing/2014/main" id="{FA70D845-5D25-824A-9202-4EE80174556C}"/>
                  </a:ext>
                </a:extLst>
              </p:cNvPr>
              <p:cNvSpPr/>
              <p:nvPr/>
            </p:nvSpPr>
            <p:spPr>
              <a:xfrm>
                <a:off x="3943152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38" name="타원 91">
                <a:extLst>
                  <a:ext uri="{FF2B5EF4-FFF2-40B4-BE49-F238E27FC236}">
                    <a16:creationId xmlns:a16="http://schemas.microsoft.com/office/drawing/2014/main" id="{9790CE86-C063-0744-8850-5BBD5C8BD35A}"/>
                  </a:ext>
                </a:extLst>
              </p:cNvPr>
              <p:cNvSpPr/>
              <p:nvPr/>
            </p:nvSpPr>
            <p:spPr>
              <a:xfrm rot="5400000">
                <a:off x="4406691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9" name="Triangle 738">
                <a:extLst>
                  <a:ext uri="{FF2B5EF4-FFF2-40B4-BE49-F238E27FC236}">
                    <a16:creationId xmlns:a16="http://schemas.microsoft.com/office/drawing/2014/main" id="{9D88E45B-E755-644F-A884-AD333FA16FA6}"/>
                  </a:ext>
                </a:extLst>
              </p:cNvPr>
              <p:cNvSpPr/>
              <p:nvPr/>
            </p:nvSpPr>
            <p:spPr>
              <a:xfrm>
                <a:off x="4378825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40" name="타원 91">
                <a:extLst>
                  <a:ext uri="{FF2B5EF4-FFF2-40B4-BE49-F238E27FC236}">
                    <a16:creationId xmlns:a16="http://schemas.microsoft.com/office/drawing/2014/main" id="{60E04A83-0605-2044-9D4C-1877E9244851}"/>
                  </a:ext>
                </a:extLst>
              </p:cNvPr>
              <p:cNvSpPr/>
              <p:nvPr/>
            </p:nvSpPr>
            <p:spPr>
              <a:xfrm rot="5400000">
                <a:off x="3543395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1" name="Triangle 740">
                <a:extLst>
                  <a:ext uri="{FF2B5EF4-FFF2-40B4-BE49-F238E27FC236}">
                    <a16:creationId xmlns:a16="http://schemas.microsoft.com/office/drawing/2014/main" id="{A4E2AF8B-0B2B-2E43-A681-09DF3C02692D}"/>
                  </a:ext>
                </a:extLst>
              </p:cNvPr>
              <p:cNvSpPr/>
              <p:nvPr/>
            </p:nvSpPr>
            <p:spPr>
              <a:xfrm>
                <a:off x="3515529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7DCEFA60-15CD-9F42-8033-2C5F4F4B6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070" y="2048728"/>
                <a:ext cx="432990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7DFFB97E-1BC6-AC44-89DB-F8DC829F2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1100" y="2869323"/>
                <a:ext cx="440109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ADC8404-7520-CD4B-B970-69E160691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212" y="4897054"/>
                <a:ext cx="428858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95ABC85A-AC95-3B4C-AEDF-36C96B9B5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0375" y="5716463"/>
                <a:ext cx="439271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24CB109E-7BA2-8C44-95E0-2AC6030D8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3989" y="6323469"/>
                <a:ext cx="431611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45890E73-04AE-1B4A-B1D9-4C41C99EB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212" y="7142527"/>
                <a:ext cx="444674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EB5F1909-F9E7-1A48-AE44-03DFF4C30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768" y="7748124"/>
                <a:ext cx="877986" cy="81729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A88BEC75-1FA9-6048-84F7-D68B9F81E5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0831" y="7744078"/>
                <a:ext cx="446907" cy="821809"/>
              </a:xfrm>
              <a:prstGeom prst="line">
                <a:avLst/>
              </a:prstGeom>
              <a:ln w="15875"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7F97B0F8-5E76-7246-8E04-24A1F3199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2676" y="7748124"/>
                <a:ext cx="445010" cy="82134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D4F28C12-F449-CC48-9DA6-8350BBC359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1784" y="7744078"/>
                <a:ext cx="436169" cy="825387"/>
              </a:xfrm>
              <a:prstGeom prst="line">
                <a:avLst/>
              </a:prstGeom>
              <a:ln w="15875"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8A193988-2839-B34C-B27A-8B90853E5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00" y="9171969"/>
                <a:ext cx="445062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33623F1A-0B51-1D46-AAE8-9DAAD2F28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212" y="9168276"/>
                <a:ext cx="453572" cy="825388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9EA54921-40D4-E34A-95A1-DA925412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92" y="9991027"/>
                <a:ext cx="441016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C1EAEE35-C9BB-A648-8ED8-3DB1DC01E0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7415" y="9168276"/>
                <a:ext cx="440323" cy="82943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2DB10343-2783-4442-B9B6-CF202C456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8860" y="9564808"/>
                <a:ext cx="428087" cy="43290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C21DD779-A0FA-D64D-BB1D-545898ACC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738" y="9568832"/>
                <a:ext cx="428298" cy="42483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7A0BC892-DB04-884F-8373-6C46B8379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768" y="10599279"/>
                <a:ext cx="873940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DEEE925C-616A-BF44-B066-E6CAC626E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415" y="11418337"/>
                <a:ext cx="871198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4" name="직사각형 84">
                <a:extLst>
                  <a:ext uri="{FF2B5EF4-FFF2-40B4-BE49-F238E27FC236}">
                    <a16:creationId xmlns:a16="http://schemas.microsoft.com/office/drawing/2014/main" id="{114CBD32-66CF-EB43-89E0-2A4556EBC2A3}"/>
                  </a:ext>
                </a:extLst>
              </p:cNvPr>
              <p:cNvSpPr/>
              <p:nvPr/>
            </p:nvSpPr>
            <p:spPr>
              <a:xfrm rot="5400000">
                <a:off x="4934390" y="184089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5" name="타원 91">
                <a:extLst>
                  <a:ext uri="{FF2B5EF4-FFF2-40B4-BE49-F238E27FC236}">
                    <a16:creationId xmlns:a16="http://schemas.microsoft.com/office/drawing/2014/main" id="{DCACA9BF-E115-B34C-AEFA-26A4E5B6F590}"/>
                  </a:ext>
                </a:extLst>
              </p:cNvPr>
              <p:cNvSpPr/>
              <p:nvPr/>
            </p:nvSpPr>
            <p:spPr>
              <a:xfrm rot="5400000">
                <a:off x="5026999" y="274668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6" name="타원 91">
                <a:extLst>
                  <a:ext uri="{FF2B5EF4-FFF2-40B4-BE49-F238E27FC236}">
                    <a16:creationId xmlns:a16="http://schemas.microsoft.com/office/drawing/2014/main" id="{2061EE95-FCB6-EA45-87B9-F47913C508B1}"/>
                  </a:ext>
                </a:extLst>
              </p:cNvPr>
              <p:cNvSpPr/>
              <p:nvPr/>
            </p:nvSpPr>
            <p:spPr>
              <a:xfrm rot="5400000">
                <a:off x="5466972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7" name="타원 91">
                <a:extLst>
                  <a:ext uri="{FF2B5EF4-FFF2-40B4-BE49-F238E27FC236}">
                    <a16:creationId xmlns:a16="http://schemas.microsoft.com/office/drawing/2014/main" id="{A54E9A07-4CF0-2749-A2FF-60DAA8FCD5EA}"/>
                  </a:ext>
                </a:extLst>
              </p:cNvPr>
              <p:cNvSpPr/>
              <p:nvPr/>
            </p:nvSpPr>
            <p:spPr>
              <a:xfrm rot="5400000">
                <a:off x="5897485" y="192609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C67FCAD3-4B48-EE47-B886-20B51C4388FF}"/>
                  </a:ext>
                </a:extLst>
              </p:cNvPr>
              <p:cNvSpPr/>
              <p:nvPr/>
            </p:nvSpPr>
            <p:spPr>
              <a:xfrm>
                <a:off x="5030291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89" name="Rectangle 788">
                <a:extLst>
                  <a:ext uri="{FF2B5EF4-FFF2-40B4-BE49-F238E27FC236}">
                    <a16:creationId xmlns:a16="http://schemas.microsoft.com/office/drawing/2014/main" id="{E5DD9A5E-0C28-E245-A1B2-79F195B2384D}"/>
                  </a:ext>
                </a:extLst>
              </p:cNvPr>
              <p:cNvSpPr/>
              <p:nvPr/>
            </p:nvSpPr>
            <p:spPr>
              <a:xfrm>
                <a:off x="5468617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25F580EF-ECF6-4B4A-B278-FFF2EB0FECDA}"/>
                  </a:ext>
                </a:extLst>
              </p:cNvPr>
              <p:cNvSpPr/>
              <p:nvPr/>
            </p:nvSpPr>
            <p:spPr>
              <a:xfrm>
                <a:off x="5897484" y="232172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1" name="Triangle 790">
                <a:extLst>
                  <a:ext uri="{FF2B5EF4-FFF2-40B4-BE49-F238E27FC236}">
                    <a16:creationId xmlns:a16="http://schemas.microsoft.com/office/drawing/2014/main" id="{31296CD6-6952-BE4B-9FBF-A2B9F05753FD}"/>
                  </a:ext>
                </a:extLst>
              </p:cNvPr>
              <p:cNvSpPr/>
              <p:nvPr/>
            </p:nvSpPr>
            <p:spPr>
              <a:xfrm>
                <a:off x="5005717" y="192182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2" name="Triangle 791">
                <a:extLst>
                  <a:ext uri="{FF2B5EF4-FFF2-40B4-BE49-F238E27FC236}">
                    <a16:creationId xmlns:a16="http://schemas.microsoft.com/office/drawing/2014/main" id="{24FF8A94-2823-144E-BD80-7C92943E4EE8}"/>
                  </a:ext>
                </a:extLst>
              </p:cNvPr>
              <p:cNvSpPr/>
              <p:nvPr/>
            </p:nvSpPr>
            <p:spPr>
              <a:xfrm>
                <a:off x="5441390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3" name="Triangle 792">
                <a:extLst>
                  <a:ext uri="{FF2B5EF4-FFF2-40B4-BE49-F238E27FC236}">
                    <a16:creationId xmlns:a16="http://schemas.microsoft.com/office/drawing/2014/main" id="{86F882C7-9E7E-C743-A266-22AA86EF6FFD}"/>
                  </a:ext>
                </a:extLst>
              </p:cNvPr>
              <p:cNvSpPr/>
              <p:nvPr/>
            </p:nvSpPr>
            <p:spPr>
              <a:xfrm>
                <a:off x="5876202" y="27424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4" name="직사각형 84">
                <a:extLst>
                  <a:ext uri="{FF2B5EF4-FFF2-40B4-BE49-F238E27FC236}">
                    <a16:creationId xmlns:a16="http://schemas.microsoft.com/office/drawing/2014/main" id="{C1FEB6CB-BA1B-7441-A746-F3D285FB758A}"/>
                  </a:ext>
                </a:extLst>
              </p:cNvPr>
              <p:cNvSpPr/>
              <p:nvPr/>
            </p:nvSpPr>
            <p:spPr>
              <a:xfrm rot="5400000">
                <a:off x="4934390" y="468803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5" name="타원 91">
                <a:extLst>
                  <a:ext uri="{FF2B5EF4-FFF2-40B4-BE49-F238E27FC236}">
                    <a16:creationId xmlns:a16="http://schemas.microsoft.com/office/drawing/2014/main" id="{0FF35EAA-839A-C34A-8A47-F92CA66D05B5}"/>
                  </a:ext>
                </a:extLst>
              </p:cNvPr>
              <p:cNvSpPr/>
              <p:nvPr/>
            </p:nvSpPr>
            <p:spPr>
              <a:xfrm rot="5400000">
                <a:off x="5026999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6" name="타원 91">
                <a:extLst>
                  <a:ext uri="{FF2B5EF4-FFF2-40B4-BE49-F238E27FC236}">
                    <a16:creationId xmlns:a16="http://schemas.microsoft.com/office/drawing/2014/main" id="{5486C461-C6D1-1D4B-924D-D7E679FBC9F0}"/>
                  </a:ext>
                </a:extLst>
              </p:cNvPr>
              <p:cNvSpPr/>
              <p:nvPr/>
            </p:nvSpPr>
            <p:spPr>
              <a:xfrm rot="5400000">
                <a:off x="5466972" y="4774416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3EFC162D-1F60-0C4B-B610-9A67F6883E68}"/>
                  </a:ext>
                </a:extLst>
              </p:cNvPr>
              <p:cNvSpPr/>
              <p:nvPr/>
            </p:nvSpPr>
            <p:spPr>
              <a:xfrm>
                <a:off x="5030291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A003719A-FBC3-9D4A-989E-785806B4B7EE}"/>
                  </a:ext>
                </a:extLst>
              </p:cNvPr>
              <p:cNvSpPr/>
              <p:nvPr/>
            </p:nvSpPr>
            <p:spPr>
              <a:xfrm>
                <a:off x="5468617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D51B5CC4-EF66-454A-8054-169A00512FF6}"/>
                  </a:ext>
                </a:extLst>
              </p:cNvPr>
              <p:cNvSpPr/>
              <p:nvPr/>
            </p:nvSpPr>
            <p:spPr>
              <a:xfrm>
                <a:off x="5897484" y="516886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0" name="Triangle 799">
                <a:extLst>
                  <a:ext uri="{FF2B5EF4-FFF2-40B4-BE49-F238E27FC236}">
                    <a16:creationId xmlns:a16="http://schemas.microsoft.com/office/drawing/2014/main" id="{58D47A7D-7B33-BA4B-AD3F-BD4D9090DD33}"/>
                  </a:ext>
                </a:extLst>
              </p:cNvPr>
              <p:cNvSpPr/>
              <p:nvPr/>
            </p:nvSpPr>
            <p:spPr>
              <a:xfrm>
                <a:off x="5005717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1" name="Triangle 800">
                <a:extLst>
                  <a:ext uri="{FF2B5EF4-FFF2-40B4-BE49-F238E27FC236}">
                    <a16:creationId xmlns:a16="http://schemas.microsoft.com/office/drawing/2014/main" id="{3CBF45B4-5667-4848-B1B6-83F9535E4586}"/>
                  </a:ext>
                </a:extLst>
              </p:cNvPr>
              <p:cNvSpPr/>
              <p:nvPr/>
            </p:nvSpPr>
            <p:spPr>
              <a:xfrm>
                <a:off x="5441390" y="558955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2" name="타원 91">
                <a:extLst>
                  <a:ext uri="{FF2B5EF4-FFF2-40B4-BE49-F238E27FC236}">
                    <a16:creationId xmlns:a16="http://schemas.microsoft.com/office/drawing/2014/main" id="{821E7E33-4DA1-DE43-B194-1CE49D6027DB}"/>
                  </a:ext>
                </a:extLst>
              </p:cNvPr>
              <p:cNvSpPr/>
              <p:nvPr/>
            </p:nvSpPr>
            <p:spPr>
              <a:xfrm rot="5400000">
                <a:off x="5904344" y="5593825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3" name="Triangle 802">
                <a:extLst>
                  <a:ext uri="{FF2B5EF4-FFF2-40B4-BE49-F238E27FC236}">
                    <a16:creationId xmlns:a16="http://schemas.microsoft.com/office/drawing/2014/main" id="{79C22CD4-E5FB-B44F-8313-1481DB1FA329}"/>
                  </a:ext>
                </a:extLst>
              </p:cNvPr>
              <p:cNvSpPr/>
              <p:nvPr/>
            </p:nvSpPr>
            <p:spPr>
              <a:xfrm>
                <a:off x="5876478" y="4770148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4" name="직사각형 84">
                <a:extLst>
                  <a:ext uri="{FF2B5EF4-FFF2-40B4-BE49-F238E27FC236}">
                    <a16:creationId xmlns:a16="http://schemas.microsoft.com/office/drawing/2014/main" id="{1DD2CCDA-6A46-1547-B06E-253F199FC3E8}"/>
                  </a:ext>
                </a:extLst>
              </p:cNvPr>
              <p:cNvSpPr/>
              <p:nvPr/>
            </p:nvSpPr>
            <p:spPr>
              <a:xfrm rot="5400000">
                <a:off x="4934390" y="611160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5" name="타원 91">
                <a:extLst>
                  <a:ext uri="{FF2B5EF4-FFF2-40B4-BE49-F238E27FC236}">
                    <a16:creationId xmlns:a16="http://schemas.microsoft.com/office/drawing/2014/main" id="{A16C81F9-2985-3A42-9889-82CA86114B63}"/>
                  </a:ext>
                </a:extLst>
              </p:cNvPr>
              <p:cNvSpPr/>
              <p:nvPr/>
            </p:nvSpPr>
            <p:spPr>
              <a:xfrm rot="5400000">
                <a:off x="5033146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6" name="타원 91">
                <a:extLst>
                  <a:ext uri="{FF2B5EF4-FFF2-40B4-BE49-F238E27FC236}">
                    <a16:creationId xmlns:a16="http://schemas.microsoft.com/office/drawing/2014/main" id="{31F284FA-D736-DC4A-81D5-BFEE6790152F}"/>
                  </a:ext>
                </a:extLst>
              </p:cNvPr>
              <p:cNvSpPr/>
              <p:nvPr/>
            </p:nvSpPr>
            <p:spPr>
              <a:xfrm rot="5400000">
                <a:off x="5897485" y="62008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EA04B88E-CF5B-EE44-8408-716DB568F502}"/>
                  </a:ext>
                </a:extLst>
              </p:cNvPr>
              <p:cNvSpPr/>
              <p:nvPr/>
            </p:nvSpPr>
            <p:spPr>
              <a:xfrm>
                <a:off x="5030291" y="65924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1652D082-F71C-8146-947E-A5AB901A54D0}"/>
                  </a:ext>
                </a:extLst>
              </p:cNvPr>
              <p:cNvSpPr/>
              <p:nvPr/>
            </p:nvSpPr>
            <p:spPr>
              <a:xfrm>
                <a:off x="5468617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5F242246-9274-B24E-BBC0-5E5ADEC733CB}"/>
                  </a:ext>
                </a:extLst>
              </p:cNvPr>
              <p:cNvSpPr/>
              <p:nvPr/>
            </p:nvSpPr>
            <p:spPr>
              <a:xfrm>
                <a:off x="5897484" y="65924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0" name="Triangle 809">
                <a:extLst>
                  <a:ext uri="{FF2B5EF4-FFF2-40B4-BE49-F238E27FC236}">
                    <a16:creationId xmlns:a16="http://schemas.microsoft.com/office/drawing/2014/main" id="{7E2AEF79-C73A-4D46-AA91-8A8CAAEF34BD}"/>
                  </a:ext>
                </a:extLst>
              </p:cNvPr>
              <p:cNvSpPr/>
              <p:nvPr/>
            </p:nvSpPr>
            <p:spPr>
              <a:xfrm>
                <a:off x="5005280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1" name="Triangle 810">
                <a:extLst>
                  <a:ext uri="{FF2B5EF4-FFF2-40B4-BE49-F238E27FC236}">
                    <a16:creationId xmlns:a16="http://schemas.microsoft.com/office/drawing/2014/main" id="{AB569857-C981-EA48-9F9C-79120BDB915B}"/>
                  </a:ext>
                </a:extLst>
              </p:cNvPr>
              <p:cNvSpPr/>
              <p:nvPr/>
            </p:nvSpPr>
            <p:spPr>
              <a:xfrm>
                <a:off x="5876202" y="70156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2" name="타원 91">
                <a:extLst>
                  <a:ext uri="{FF2B5EF4-FFF2-40B4-BE49-F238E27FC236}">
                    <a16:creationId xmlns:a16="http://schemas.microsoft.com/office/drawing/2014/main" id="{F72B68F0-DD6C-B040-AF57-53C380C100F2}"/>
                  </a:ext>
                </a:extLst>
              </p:cNvPr>
              <p:cNvSpPr/>
              <p:nvPr/>
            </p:nvSpPr>
            <p:spPr>
              <a:xfrm rot="5400000">
                <a:off x="5468819" y="70198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3" name="Triangle 812">
                <a:extLst>
                  <a:ext uri="{FF2B5EF4-FFF2-40B4-BE49-F238E27FC236}">
                    <a16:creationId xmlns:a16="http://schemas.microsoft.com/office/drawing/2014/main" id="{957084A8-7BBE-104B-9B84-BB52E4618531}"/>
                  </a:ext>
                </a:extLst>
              </p:cNvPr>
              <p:cNvSpPr/>
              <p:nvPr/>
            </p:nvSpPr>
            <p:spPr>
              <a:xfrm>
                <a:off x="5440953" y="61965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4" name="직사각형 84">
                <a:extLst>
                  <a:ext uri="{FF2B5EF4-FFF2-40B4-BE49-F238E27FC236}">
                    <a16:creationId xmlns:a16="http://schemas.microsoft.com/office/drawing/2014/main" id="{ACFAFD3E-6FEB-BC45-89F3-ED7BAC7F58B5}"/>
                  </a:ext>
                </a:extLst>
              </p:cNvPr>
              <p:cNvSpPr/>
              <p:nvPr/>
            </p:nvSpPr>
            <p:spPr>
              <a:xfrm rot="5400000">
                <a:off x="4934390" y="326446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5" name="타원 91">
                <a:extLst>
                  <a:ext uri="{FF2B5EF4-FFF2-40B4-BE49-F238E27FC236}">
                    <a16:creationId xmlns:a16="http://schemas.microsoft.com/office/drawing/2014/main" id="{4FFF6701-75EA-834C-8125-79E59AE50839}"/>
                  </a:ext>
                </a:extLst>
              </p:cNvPr>
              <p:cNvSpPr/>
              <p:nvPr/>
            </p:nvSpPr>
            <p:spPr>
              <a:xfrm rot="5400000">
                <a:off x="5897485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5D67F82A-5BDF-B943-ACC4-A28F1BC587E7}"/>
                  </a:ext>
                </a:extLst>
              </p:cNvPr>
              <p:cNvSpPr/>
              <p:nvPr/>
            </p:nvSpPr>
            <p:spPr>
              <a:xfrm>
                <a:off x="5030291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8D8F9208-2A12-EE45-BC0C-708336943E79}"/>
                  </a:ext>
                </a:extLst>
              </p:cNvPr>
              <p:cNvSpPr/>
              <p:nvPr/>
            </p:nvSpPr>
            <p:spPr>
              <a:xfrm>
                <a:off x="5468617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CB86DD38-38CB-DE42-8FA1-C563A51B5914}"/>
                  </a:ext>
                </a:extLst>
              </p:cNvPr>
              <p:cNvSpPr/>
              <p:nvPr/>
            </p:nvSpPr>
            <p:spPr>
              <a:xfrm>
                <a:off x="5897484" y="374529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9" name="Triangle 818">
                <a:extLst>
                  <a:ext uri="{FF2B5EF4-FFF2-40B4-BE49-F238E27FC236}">
                    <a16:creationId xmlns:a16="http://schemas.microsoft.com/office/drawing/2014/main" id="{48AB9B97-9B5F-074F-A209-DD3F39DD693D}"/>
                  </a:ext>
                </a:extLst>
              </p:cNvPr>
              <p:cNvSpPr/>
              <p:nvPr/>
            </p:nvSpPr>
            <p:spPr>
              <a:xfrm>
                <a:off x="5876202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0" name="타원 91">
                <a:extLst>
                  <a:ext uri="{FF2B5EF4-FFF2-40B4-BE49-F238E27FC236}">
                    <a16:creationId xmlns:a16="http://schemas.microsoft.com/office/drawing/2014/main" id="{12CA5BDC-9EE1-2A4C-B30B-7E0CD63E43FC}"/>
                  </a:ext>
                </a:extLst>
              </p:cNvPr>
              <p:cNvSpPr/>
              <p:nvPr/>
            </p:nvSpPr>
            <p:spPr>
              <a:xfrm rot="5400000">
                <a:off x="5468819" y="41736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1" name="Triangle 820">
                <a:extLst>
                  <a:ext uri="{FF2B5EF4-FFF2-40B4-BE49-F238E27FC236}">
                    <a16:creationId xmlns:a16="http://schemas.microsoft.com/office/drawing/2014/main" id="{DD75BEB1-60DB-4644-9433-8BAD3332BD4F}"/>
                  </a:ext>
                </a:extLst>
              </p:cNvPr>
              <p:cNvSpPr/>
              <p:nvPr/>
            </p:nvSpPr>
            <p:spPr>
              <a:xfrm>
                <a:off x="5440953" y="334942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2" name="타원 91">
                <a:extLst>
                  <a:ext uri="{FF2B5EF4-FFF2-40B4-BE49-F238E27FC236}">
                    <a16:creationId xmlns:a16="http://schemas.microsoft.com/office/drawing/2014/main" id="{B6FBFE8A-A95A-3145-AF89-75D25D2CB592}"/>
                  </a:ext>
                </a:extLst>
              </p:cNvPr>
              <p:cNvSpPr/>
              <p:nvPr/>
            </p:nvSpPr>
            <p:spPr>
              <a:xfrm rot="5400000">
                <a:off x="5031269" y="335369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3" name="Triangle 822">
                <a:extLst>
                  <a:ext uri="{FF2B5EF4-FFF2-40B4-BE49-F238E27FC236}">
                    <a16:creationId xmlns:a16="http://schemas.microsoft.com/office/drawing/2014/main" id="{6A277083-4FF8-3E45-916D-8E76F92CCA7A}"/>
                  </a:ext>
                </a:extLst>
              </p:cNvPr>
              <p:cNvSpPr/>
              <p:nvPr/>
            </p:nvSpPr>
            <p:spPr>
              <a:xfrm>
                <a:off x="5009986" y="41693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4" name="직사각형 84">
                <a:extLst>
                  <a:ext uri="{FF2B5EF4-FFF2-40B4-BE49-F238E27FC236}">
                    <a16:creationId xmlns:a16="http://schemas.microsoft.com/office/drawing/2014/main" id="{D2D2788A-F1DF-EB4E-892B-7C5A5933FA4A}"/>
                  </a:ext>
                </a:extLst>
              </p:cNvPr>
              <p:cNvSpPr/>
              <p:nvPr/>
            </p:nvSpPr>
            <p:spPr>
              <a:xfrm rot="5400000">
                <a:off x="4934390" y="753517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5" name="타원 91">
                <a:extLst>
                  <a:ext uri="{FF2B5EF4-FFF2-40B4-BE49-F238E27FC236}">
                    <a16:creationId xmlns:a16="http://schemas.microsoft.com/office/drawing/2014/main" id="{825DC7B7-9C52-6044-B1D5-1134F0F24370}"/>
                  </a:ext>
                </a:extLst>
              </p:cNvPr>
              <p:cNvSpPr/>
              <p:nvPr/>
            </p:nvSpPr>
            <p:spPr>
              <a:xfrm rot="5400000">
                <a:off x="5033146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6" name="타원 91">
                <a:extLst>
                  <a:ext uri="{FF2B5EF4-FFF2-40B4-BE49-F238E27FC236}">
                    <a16:creationId xmlns:a16="http://schemas.microsoft.com/office/drawing/2014/main" id="{56DCE2A4-A475-2749-871F-5AB86BAA37EB}"/>
                  </a:ext>
                </a:extLst>
              </p:cNvPr>
              <p:cNvSpPr/>
              <p:nvPr/>
            </p:nvSpPr>
            <p:spPr>
              <a:xfrm rot="5400000">
                <a:off x="5473417" y="762431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B8D146A7-5027-0C40-A649-2197D9308132}"/>
                  </a:ext>
                </a:extLst>
              </p:cNvPr>
              <p:cNvSpPr/>
              <p:nvPr/>
            </p:nvSpPr>
            <p:spPr>
              <a:xfrm>
                <a:off x="5030291" y="801600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0A9E4F88-D36A-6645-A898-B35FB420E46C}"/>
                  </a:ext>
                </a:extLst>
              </p:cNvPr>
              <p:cNvSpPr/>
              <p:nvPr/>
            </p:nvSpPr>
            <p:spPr>
              <a:xfrm>
                <a:off x="5468617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39803EA5-81C9-AA48-B106-20D96D05945C}"/>
                  </a:ext>
                </a:extLst>
              </p:cNvPr>
              <p:cNvSpPr/>
              <p:nvPr/>
            </p:nvSpPr>
            <p:spPr>
              <a:xfrm>
                <a:off x="5897484" y="801600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0" name="Triangle 829">
                <a:extLst>
                  <a:ext uri="{FF2B5EF4-FFF2-40B4-BE49-F238E27FC236}">
                    <a16:creationId xmlns:a16="http://schemas.microsoft.com/office/drawing/2014/main" id="{BD27DFA5-3994-614E-BF13-D4657B1F6297}"/>
                  </a:ext>
                </a:extLst>
              </p:cNvPr>
              <p:cNvSpPr/>
              <p:nvPr/>
            </p:nvSpPr>
            <p:spPr>
              <a:xfrm>
                <a:off x="5005280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1" name="Triangle 830">
                <a:extLst>
                  <a:ext uri="{FF2B5EF4-FFF2-40B4-BE49-F238E27FC236}">
                    <a16:creationId xmlns:a16="http://schemas.microsoft.com/office/drawing/2014/main" id="{217FC4AA-6125-B24D-B54C-6B7CCEE8DF73}"/>
                  </a:ext>
                </a:extLst>
              </p:cNvPr>
              <p:cNvSpPr/>
              <p:nvPr/>
            </p:nvSpPr>
            <p:spPr>
              <a:xfrm>
                <a:off x="5452134" y="844105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2" name="타원 91">
                <a:extLst>
                  <a:ext uri="{FF2B5EF4-FFF2-40B4-BE49-F238E27FC236}">
                    <a16:creationId xmlns:a16="http://schemas.microsoft.com/office/drawing/2014/main" id="{6D5B284D-A830-9745-8644-511F1FDA2F8B}"/>
                  </a:ext>
                </a:extLst>
              </p:cNvPr>
              <p:cNvSpPr/>
              <p:nvPr/>
            </p:nvSpPr>
            <p:spPr>
              <a:xfrm rot="5400000">
                <a:off x="5913684" y="8445327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3" name="Triangle 832">
                <a:extLst>
                  <a:ext uri="{FF2B5EF4-FFF2-40B4-BE49-F238E27FC236}">
                    <a16:creationId xmlns:a16="http://schemas.microsoft.com/office/drawing/2014/main" id="{776DD303-2208-1541-8F90-2BA3A8A23C01}"/>
                  </a:ext>
                </a:extLst>
              </p:cNvPr>
              <p:cNvSpPr/>
              <p:nvPr/>
            </p:nvSpPr>
            <p:spPr>
              <a:xfrm>
                <a:off x="5885818" y="7620049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4" name="직사각형 84">
                <a:extLst>
                  <a:ext uri="{FF2B5EF4-FFF2-40B4-BE49-F238E27FC236}">
                    <a16:creationId xmlns:a16="http://schemas.microsoft.com/office/drawing/2014/main" id="{1E359F90-B3F6-FA44-B84B-8A58E06268DE}"/>
                  </a:ext>
                </a:extLst>
              </p:cNvPr>
              <p:cNvSpPr/>
              <p:nvPr/>
            </p:nvSpPr>
            <p:spPr>
              <a:xfrm rot="5400000">
                <a:off x="4934390" y="8958740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5" name="타원 91">
                <a:extLst>
                  <a:ext uri="{FF2B5EF4-FFF2-40B4-BE49-F238E27FC236}">
                    <a16:creationId xmlns:a16="http://schemas.microsoft.com/office/drawing/2014/main" id="{6D83AF06-536B-0E41-AA08-527F11F0D1C0}"/>
                  </a:ext>
                </a:extLst>
              </p:cNvPr>
              <p:cNvSpPr/>
              <p:nvPr/>
            </p:nvSpPr>
            <p:spPr>
              <a:xfrm rot="5400000">
                <a:off x="5472678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6" name="타원 91">
                <a:extLst>
                  <a:ext uri="{FF2B5EF4-FFF2-40B4-BE49-F238E27FC236}">
                    <a16:creationId xmlns:a16="http://schemas.microsoft.com/office/drawing/2014/main" id="{79B27049-D695-4F4D-B107-D5C0FB0C8016}"/>
                  </a:ext>
                </a:extLst>
              </p:cNvPr>
              <p:cNvSpPr/>
              <p:nvPr/>
            </p:nvSpPr>
            <p:spPr>
              <a:xfrm rot="5400000">
                <a:off x="5040437" y="904933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577DEF5F-B6CB-3C4D-8259-ED196AEBA631}"/>
                  </a:ext>
                </a:extLst>
              </p:cNvPr>
              <p:cNvSpPr/>
              <p:nvPr/>
            </p:nvSpPr>
            <p:spPr>
              <a:xfrm>
                <a:off x="5469823" y="9440932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D3B07227-940F-6B45-8F61-05ED475A4616}"/>
                  </a:ext>
                </a:extLst>
              </p:cNvPr>
              <p:cNvSpPr/>
              <p:nvPr/>
            </p:nvSpPr>
            <p:spPr>
              <a:xfrm>
                <a:off x="5908149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4ED87E54-8ECA-0E46-A91C-447EC4684EF6}"/>
                  </a:ext>
                </a:extLst>
              </p:cNvPr>
              <p:cNvSpPr/>
              <p:nvPr/>
            </p:nvSpPr>
            <p:spPr>
              <a:xfrm>
                <a:off x="5040436" y="9440931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0" name="Triangle 839">
                <a:extLst>
                  <a:ext uri="{FF2B5EF4-FFF2-40B4-BE49-F238E27FC236}">
                    <a16:creationId xmlns:a16="http://schemas.microsoft.com/office/drawing/2014/main" id="{190DF2C5-488C-464C-A1D5-899F3C70742A}"/>
                  </a:ext>
                </a:extLst>
              </p:cNvPr>
              <p:cNvSpPr/>
              <p:nvPr/>
            </p:nvSpPr>
            <p:spPr>
              <a:xfrm>
                <a:off x="5444812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1" name="Triangle 840">
                <a:extLst>
                  <a:ext uri="{FF2B5EF4-FFF2-40B4-BE49-F238E27FC236}">
                    <a16:creationId xmlns:a16="http://schemas.microsoft.com/office/drawing/2014/main" id="{BC4EE71D-85B8-3A45-933E-84F103FAA85A}"/>
                  </a:ext>
                </a:extLst>
              </p:cNvPr>
              <p:cNvSpPr/>
              <p:nvPr/>
            </p:nvSpPr>
            <p:spPr>
              <a:xfrm>
                <a:off x="5019154" y="9864121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2" name="타원 91">
                <a:extLst>
                  <a:ext uri="{FF2B5EF4-FFF2-40B4-BE49-F238E27FC236}">
                    <a16:creationId xmlns:a16="http://schemas.microsoft.com/office/drawing/2014/main" id="{E9079D04-21CA-DD4A-AF98-1FD8C511C463}"/>
                  </a:ext>
                </a:extLst>
              </p:cNvPr>
              <p:cNvSpPr/>
              <p:nvPr/>
            </p:nvSpPr>
            <p:spPr>
              <a:xfrm rot="5400000">
                <a:off x="5908351" y="986838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3" name="Triangle 842">
                <a:extLst>
                  <a:ext uri="{FF2B5EF4-FFF2-40B4-BE49-F238E27FC236}">
                    <a16:creationId xmlns:a16="http://schemas.microsoft.com/office/drawing/2014/main" id="{472A0DA0-912A-DD41-A770-D16128366421}"/>
                  </a:ext>
                </a:extLst>
              </p:cNvPr>
              <p:cNvSpPr/>
              <p:nvPr/>
            </p:nvSpPr>
            <p:spPr>
              <a:xfrm>
                <a:off x="5880485" y="904506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4" name="직사각형 84">
                <a:extLst>
                  <a:ext uri="{FF2B5EF4-FFF2-40B4-BE49-F238E27FC236}">
                    <a16:creationId xmlns:a16="http://schemas.microsoft.com/office/drawing/2014/main" id="{EFE55258-18B9-AC4D-9F35-86CB81FECD51}"/>
                  </a:ext>
                </a:extLst>
              </p:cNvPr>
              <p:cNvSpPr/>
              <p:nvPr/>
            </p:nvSpPr>
            <p:spPr>
              <a:xfrm rot="5400000">
                <a:off x="4934390" y="10382311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5" name="타원 91">
                <a:extLst>
                  <a:ext uri="{FF2B5EF4-FFF2-40B4-BE49-F238E27FC236}">
                    <a16:creationId xmlns:a16="http://schemas.microsoft.com/office/drawing/2014/main" id="{61E66574-1351-5B48-83F3-DC3A993E645A}"/>
                  </a:ext>
                </a:extLst>
              </p:cNvPr>
              <p:cNvSpPr/>
              <p:nvPr/>
            </p:nvSpPr>
            <p:spPr>
              <a:xfrm rot="5400000">
                <a:off x="5472678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613E02A0-579F-C148-A9A9-A4C5A77BE8C1}"/>
                  </a:ext>
                </a:extLst>
              </p:cNvPr>
              <p:cNvSpPr/>
              <p:nvPr/>
            </p:nvSpPr>
            <p:spPr>
              <a:xfrm>
                <a:off x="5469823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49A9ECA9-F600-F545-9CE1-A46344CCB8A6}"/>
                  </a:ext>
                </a:extLst>
              </p:cNvPr>
              <p:cNvSpPr/>
              <p:nvPr/>
            </p:nvSpPr>
            <p:spPr>
              <a:xfrm>
                <a:off x="5908149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45B01503-A8A7-BC4A-BA86-F34E82AF75C3}"/>
                  </a:ext>
                </a:extLst>
              </p:cNvPr>
              <p:cNvSpPr/>
              <p:nvPr/>
            </p:nvSpPr>
            <p:spPr>
              <a:xfrm>
                <a:off x="5040436" y="10864503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9" name="Triangle 848">
                <a:extLst>
                  <a:ext uri="{FF2B5EF4-FFF2-40B4-BE49-F238E27FC236}">
                    <a16:creationId xmlns:a16="http://schemas.microsoft.com/office/drawing/2014/main" id="{AE688E66-1818-B144-85F4-4AA11BA6D9A6}"/>
                  </a:ext>
                </a:extLst>
              </p:cNvPr>
              <p:cNvSpPr/>
              <p:nvPr/>
            </p:nvSpPr>
            <p:spPr>
              <a:xfrm>
                <a:off x="5444812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50" name="타원 91">
                <a:extLst>
                  <a:ext uri="{FF2B5EF4-FFF2-40B4-BE49-F238E27FC236}">
                    <a16:creationId xmlns:a16="http://schemas.microsoft.com/office/drawing/2014/main" id="{D14B15D4-23E2-F64B-A9CF-CBC141BD46CE}"/>
                  </a:ext>
                </a:extLst>
              </p:cNvPr>
              <p:cNvSpPr/>
              <p:nvPr/>
            </p:nvSpPr>
            <p:spPr>
              <a:xfrm rot="5400000">
                <a:off x="5908351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1" name="Triangle 850">
                <a:extLst>
                  <a:ext uri="{FF2B5EF4-FFF2-40B4-BE49-F238E27FC236}">
                    <a16:creationId xmlns:a16="http://schemas.microsoft.com/office/drawing/2014/main" id="{A518F36C-FBA5-074F-9383-4607D225E90F}"/>
                  </a:ext>
                </a:extLst>
              </p:cNvPr>
              <p:cNvSpPr/>
              <p:nvPr/>
            </p:nvSpPr>
            <p:spPr>
              <a:xfrm>
                <a:off x="5880485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52" name="타원 91">
                <a:extLst>
                  <a:ext uri="{FF2B5EF4-FFF2-40B4-BE49-F238E27FC236}">
                    <a16:creationId xmlns:a16="http://schemas.microsoft.com/office/drawing/2014/main" id="{732CBFDA-846F-0B45-9707-0C304812DA04}"/>
                  </a:ext>
                </a:extLst>
              </p:cNvPr>
              <p:cNvSpPr/>
              <p:nvPr/>
            </p:nvSpPr>
            <p:spPr>
              <a:xfrm rot="5400000">
                <a:off x="5045055" y="11295699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3" name="Triangle 852">
                <a:extLst>
                  <a:ext uri="{FF2B5EF4-FFF2-40B4-BE49-F238E27FC236}">
                    <a16:creationId xmlns:a16="http://schemas.microsoft.com/office/drawing/2014/main" id="{B7451B21-F9C4-8842-9BC2-0DD7CA915D0F}"/>
                  </a:ext>
                </a:extLst>
              </p:cNvPr>
              <p:cNvSpPr/>
              <p:nvPr/>
            </p:nvSpPr>
            <p:spPr>
              <a:xfrm>
                <a:off x="5017189" y="1047237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3DCD10DC-E035-8349-8772-ADFD20398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9244" y="2048728"/>
                <a:ext cx="434305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70A32436-9E20-CD4F-B629-8D531D6CD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2447651"/>
                <a:ext cx="869547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C919AC9-C262-D649-9062-485B4BFC2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5160" y="2869323"/>
                <a:ext cx="444381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F4B02360-6641-884E-A79C-0EDA8370A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2928" y="2055264"/>
                <a:ext cx="0" cy="39238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>
                <a:extLst>
                  <a:ext uri="{FF2B5EF4-FFF2-40B4-BE49-F238E27FC236}">
                    <a16:creationId xmlns:a16="http://schemas.microsoft.com/office/drawing/2014/main" id="{AEAB6626-CD1F-5840-92BB-D1428E859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3549" y="2048727"/>
                <a:ext cx="0" cy="40622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605654AC-2841-FF4F-A1BB-768E40AF1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3871222"/>
                <a:ext cx="869547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14C3D5EB-DB11-1549-B76C-3360E4A6D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197" y="3871221"/>
                <a:ext cx="0" cy="42735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39FDDCBF-08F5-DC4C-8998-1B07BF93F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3414" y="3473824"/>
                <a:ext cx="0" cy="39739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1EFF4C75-BFEA-C649-91A7-EC1552607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4897054"/>
                <a:ext cx="43524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>
                <a:extLst>
                  <a:ext uri="{FF2B5EF4-FFF2-40B4-BE49-F238E27FC236}">
                    <a16:creationId xmlns:a16="http://schemas.microsoft.com/office/drawing/2014/main" id="{41E464A9-AD75-A244-90F7-3D5D7DEBF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5294792"/>
                <a:ext cx="869547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E7063170-B613-F549-8911-68F13F6B2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6446" y="5716463"/>
                <a:ext cx="437662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91B0E604-397A-9549-8B93-FD6D83578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2928" y="5294791"/>
                <a:ext cx="0" cy="42216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9477C5AD-3371-AF40-9B86-691402D2B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0273" y="5294791"/>
                <a:ext cx="0" cy="42167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EC6CFE94-C066-8843-AE45-4997F936CF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795" y="6323469"/>
                <a:ext cx="428878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DA32844E-1817-3A44-A1E1-9820C9FF8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002" y="6718360"/>
                <a:ext cx="869547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FAA13121-22FD-CC45-AF69-A55D8FBF2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4002" y="7142526"/>
                <a:ext cx="435242" cy="1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2363A72C-C254-5649-B212-EA1410B196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4002" y="6315834"/>
                <a:ext cx="5073" cy="4025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>
                <a:extLst>
                  <a:ext uri="{FF2B5EF4-FFF2-40B4-BE49-F238E27FC236}">
                    <a16:creationId xmlns:a16="http://schemas.microsoft.com/office/drawing/2014/main" id="{0B08E702-0EC7-A84B-9AE4-A7D8469A0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9" y="6323926"/>
                <a:ext cx="432923" cy="829433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>
                <a:extLst>
                  <a:ext uri="{FF2B5EF4-FFF2-40B4-BE49-F238E27FC236}">
                    <a16:creationId xmlns:a16="http://schemas.microsoft.com/office/drawing/2014/main" id="{EF018EFD-1548-7344-B4BA-CA593D58E7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3414" y="6323468"/>
                <a:ext cx="135" cy="39489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Connector 944">
                <a:extLst>
                  <a:ext uri="{FF2B5EF4-FFF2-40B4-BE49-F238E27FC236}">
                    <a16:creationId xmlns:a16="http://schemas.microsoft.com/office/drawing/2014/main" id="{2AC06B14-7F3C-8945-891F-CB26CD4C3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4002" y="8140588"/>
                <a:ext cx="893917" cy="134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id="{7DBBF0FE-2507-284A-8380-A1C81B345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2491" y="7744078"/>
                <a:ext cx="0" cy="40501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Connector 963">
                <a:extLst>
                  <a:ext uri="{FF2B5EF4-FFF2-40B4-BE49-F238E27FC236}">
                    <a16:creationId xmlns:a16="http://schemas.microsoft.com/office/drawing/2014/main" id="{A042BC56-8D43-FC44-85E2-FD9733852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9613" y="8141930"/>
                <a:ext cx="0" cy="42395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Connector 964">
                <a:extLst>
                  <a:ext uri="{FF2B5EF4-FFF2-40B4-BE49-F238E27FC236}">
                    <a16:creationId xmlns:a16="http://schemas.microsoft.com/office/drawing/2014/main" id="{79E7F679-DAB2-3A4E-8A6E-BE1693615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6673" y="9171969"/>
                <a:ext cx="441015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Connector 965">
                <a:extLst>
                  <a:ext uri="{FF2B5EF4-FFF2-40B4-BE49-F238E27FC236}">
                    <a16:creationId xmlns:a16="http://schemas.microsoft.com/office/drawing/2014/main" id="{6128EB5B-7CAF-3C46-ABD2-302D33BA5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9566861"/>
                <a:ext cx="861848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62859456-5D87-634D-865A-E23F6406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0719" y="9991027"/>
                <a:ext cx="441015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Connector 982">
                <a:extLst>
                  <a:ext uri="{FF2B5EF4-FFF2-40B4-BE49-F238E27FC236}">
                    <a16:creationId xmlns:a16="http://schemas.microsoft.com/office/drawing/2014/main" id="{C0D879FB-8442-634C-A5C9-27D9477D5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6365" y="9564808"/>
                <a:ext cx="0" cy="44908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EA9C106F-C286-4741-B66B-AEEC0F0F68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9168276"/>
                <a:ext cx="433064" cy="81729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>
                <a:extLst>
                  <a:ext uri="{FF2B5EF4-FFF2-40B4-BE49-F238E27FC236}">
                    <a16:creationId xmlns:a16="http://schemas.microsoft.com/office/drawing/2014/main" id="{43612F99-22FD-8C4D-8DBA-C1DC7F34F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1734" y="9564786"/>
                <a:ext cx="0" cy="42938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293EA5D4-E00A-134D-869D-349428696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933" y="10599279"/>
                <a:ext cx="865848" cy="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F1484D6A-74F7-124A-B080-714EF1411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10990433"/>
                <a:ext cx="882172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788EBA64-1D59-4841-B21B-6DF0F65CC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11418337"/>
                <a:ext cx="88217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Connector 1009">
                <a:extLst>
                  <a:ext uri="{FF2B5EF4-FFF2-40B4-BE49-F238E27FC236}">
                    <a16:creationId xmlns:a16="http://schemas.microsoft.com/office/drawing/2014/main" id="{D9C3004A-C10F-004E-A1A3-62D85FCE6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400" y="10596520"/>
                <a:ext cx="0" cy="39391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CB348FAA-F7BF-CB4A-8438-01DD5461F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4280" y="10988984"/>
                <a:ext cx="0" cy="44101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EC24153D-60AC-884A-BA74-786441C9A9CF}"/>
                  </a:ext>
                </a:extLst>
              </p:cNvPr>
              <p:cNvCxnSpPr>
                <a:endCxn id="493" idx="5"/>
              </p:cNvCxnSpPr>
              <p:nvPr/>
            </p:nvCxnSpPr>
            <p:spPr>
              <a:xfrm flipH="1">
                <a:off x="3653467" y="625348"/>
                <a:ext cx="858849" cy="81982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87D92362-611A-FD48-83C1-174E187CD74C}"/>
                  </a:ext>
                </a:extLst>
              </p:cNvPr>
              <p:cNvCxnSpPr/>
              <p:nvPr/>
            </p:nvCxnSpPr>
            <p:spPr>
              <a:xfrm flipV="1">
                <a:off x="2135806" y="2044262"/>
                <a:ext cx="435095" cy="825061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D8CA381B-FFB1-2C4E-94AB-D9D7480C7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8722" y="2044263"/>
                <a:ext cx="436179" cy="81980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>
                <a:extLst>
                  <a:ext uri="{FF2B5EF4-FFF2-40B4-BE49-F238E27FC236}">
                    <a16:creationId xmlns:a16="http://schemas.microsoft.com/office/drawing/2014/main" id="{28AA47FC-4F60-3640-9BFB-97ECFAEB7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94901" y="2038172"/>
                <a:ext cx="426308" cy="41073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66C03F16-D081-AF44-B256-49B5D46B5F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53811" y="2050992"/>
                <a:ext cx="444381" cy="39737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E57C29AA-9747-294C-B381-A1B343D1D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3810" y="2055264"/>
                <a:ext cx="435836" cy="81185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2B3C1C01-732F-2746-847F-691D360850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9228" y="2052752"/>
                <a:ext cx="436179" cy="81980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Connector 1173">
                <a:extLst>
                  <a:ext uri="{FF2B5EF4-FFF2-40B4-BE49-F238E27FC236}">
                    <a16:creationId xmlns:a16="http://schemas.microsoft.com/office/drawing/2014/main" id="{065B8813-122F-F546-B216-594B90957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1361" y="2041726"/>
                <a:ext cx="442345" cy="83393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Straight Connector 1178">
                <a:extLst>
                  <a:ext uri="{FF2B5EF4-FFF2-40B4-BE49-F238E27FC236}">
                    <a16:creationId xmlns:a16="http://schemas.microsoft.com/office/drawing/2014/main" id="{52360402-46DA-9B45-B9B3-D344421DF566}"/>
                  </a:ext>
                </a:extLst>
              </p:cNvPr>
              <p:cNvCxnSpPr/>
              <p:nvPr/>
            </p:nvCxnSpPr>
            <p:spPr>
              <a:xfrm>
                <a:off x="2135806" y="3476328"/>
                <a:ext cx="436767" cy="81719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>
                <a:extLst>
                  <a:ext uri="{FF2B5EF4-FFF2-40B4-BE49-F238E27FC236}">
                    <a16:creationId xmlns:a16="http://schemas.microsoft.com/office/drawing/2014/main" id="{F3E1B85B-85EE-0743-B02A-F0FFA4277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4261" y="3474720"/>
                <a:ext cx="432261" cy="81464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Straight Connector 1184">
                <a:extLst>
                  <a:ext uri="{FF2B5EF4-FFF2-40B4-BE49-F238E27FC236}">
                    <a16:creationId xmlns:a16="http://schemas.microsoft.com/office/drawing/2014/main" id="{7320306E-047C-E24D-8A5D-E9C2F335016E}"/>
                  </a:ext>
                </a:extLst>
              </p:cNvPr>
              <p:cNvCxnSpPr/>
              <p:nvPr/>
            </p:nvCxnSpPr>
            <p:spPr>
              <a:xfrm>
                <a:off x="3655012" y="3477936"/>
                <a:ext cx="436767" cy="81719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Straight Connector 1185">
                <a:extLst>
                  <a:ext uri="{FF2B5EF4-FFF2-40B4-BE49-F238E27FC236}">
                    <a16:creationId xmlns:a16="http://schemas.microsoft.com/office/drawing/2014/main" id="{8F037680-27C5-9F4F-A878-A004489A9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3467" y="3476328"/>
                <a:ext cx="432261" cy="81464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A8EED448-F483-CC4C-B26C-3A78C2335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0375" y="3483541"/>
                <a:ext cx="858751" cy="81055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2" name="Straight Connector 1191">
                <a:extLst>
                  <a:ext uri="{FF2B5EF4-FFF2-40B4-BE49-F238E27FC236}">
                    <a16:creationId xmlns:a16="http://schemas.microsoft.com/office/drawing/2014/main" id="{6FA49284-6AA1-644F-88E9-D02E873E61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0375" y="3482788"/>
                <a:ext cx="443753" cy="80682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F512EBAF-9FB1-2049-99DE-B9DA875D8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8392" y="3471847"/>
                <a:ext cx="445007" cy="83121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7" name="Straight Connector 1206">
                <a:extLst>
                  <a:ext uri="{FF2B5EF4-FFF2-40B4-BE49-F238E27FC236}">
                    <a16:creationId xmlns:a16="http://schemas.microsoft.com/office/drawing/2014/main" id="{4A02C3E0-1E8E-7842-9136-5A68596EEB85}"/>
                  </a:ext>
                </a:extLst>
              </p:cNvPr>
              <p:cNvCxnSpPr/>
              <p:nvPr/>
            </p:nvCxnSpPr>
            <p:spPr>
              <a:xfrm>
                <a:off x="5164178" y="3472557"/>
                <a:ext cx="436767" cy="817196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Straight Connector 1207">
                <a:extLst>
                  <a:ext uri="{FF2B5EF4-FFF2-40B4-BE49-F238E27FC236}">
                    <a16:creationId xmlns:a16="http://schemas.microsoft.com/office/drawing/2014/main" id="{2745D244-8FF4-3747-985F-288ED926C0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92633" y="3470949"/>
                <a:ext cx="432261" cy="81464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>
                <a:extLst>
                  <a:ext uri="{FF2B5EF4-FFF2-40B4-BE49-F238E27FC236}">
                    <a16:creationId xmlns:a16="http://schemas.microsoft.com/office/drawing/2014/main" id="{F6EF8ECD-5685-3C4E-9116-5A4721B207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541" y="3469341"/>
                <a:ext cx="436176" cy="81489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>
                <a:extLst>
                  <a:ext uri="{FF2B5EF4-FFF2-40B4-BE49-F238E27FC236}">
                    <a16:creationId xmlns:a16="http://schemas.microsoft.com/office/drawing/2014/main" id="{D2E43273-F2EF-A64E-8CCC-87D825F89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558" y="3466468"/>
                <a:ext cx="445007" cy="83121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Connector 1217">
                <a:extLst>
                  <a:ext uri="{FF2B5EF4-FFF2-40B4-BE49-F238E27FC236}">
                    <a16:creationId xmlns:a16="http://schemas.microsoft.com/office/drawing/2014/main" id="{D9235828-9A4C-0741-B171-A5773A410009}"/>
                  </a:ext>
                </a:extLst>
              </p:cNvPr>
              <p:cNvCxnSpPr/>
              <p:nvPr/>
            </p:nvCxnSpPr>
            <p:spPr>
              <a:xfrm>
                <a:off x="2571479" y="4897054"/>
                <a:ext cx="433438" cy="81794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Connector 1223">
                <a:extLst>
                  <a:ext uri="{FF2B5EF4-FFF2-40B4-BE49-F238E27FC236}">
                    <a16:creationId xmlns:a16="http://schemas.microsoft.com/office/drawing/2014/main" id="{03E3938F-362F-CA49-84A5-84E49C6FF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8168" y="4897205"/>
                <a:ext cx="446266" cy="8222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Straight Connector 1228">
                <a:extLst>
                  <a:ext uri="{FF2B5EF4-FFF2-40B4-BE49-F238E27FC236}">
                    <a16:creationId xmlns:a16="http://schemas.microsoft.com/office/drawing/2014/main" id="{8DB3FE8B-6AE1-DF4D-9B49-217FBDF225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72" y="5298929"/>
                <a:ext cx="428280" cy="41753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>
                <a:extLst>
                  <a:ext uri="{FF2B5EF4-FFF2-40B4-BE49-F238E27FC236}">
                    <a16:creationId xmlns:a16="http://schemas.microsoft.com/office/drawing/2014/main" id="{7839F0C9-F3ED-B84F-BDC4-B01BF10C8F9D}"/>
                  </a:ext>
                </a:extLst>
              </p:cNvPr>
              <p:cNvCxnSpPr>
                <a:endCxn id="688" idx="5"/>
              </p:cNvCxnSpPr>
              <p:nvPr/>
            </p:nvCxnSpPr>
            <p:spPr>
              <a:xfrm flipH="1">
                <a:off x="3659340" y="5294791"/>
                <a:ext cx="427164" cy="41572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3" name="Straight Connector 1232">
                <a:extLst>
                  <a:ext uri="{FF2B5EF4-FFF2-40B4-BE49-F238E27FC236}">
                    <a16:creationId xmlns:a16="http://schemas.microsoft.com/office/drawing/2014/main" id="{94AA3306-AA73-4E4B-B588-A9798FD642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243" y="4903694"/>
                <a:ext cx="430709" cy="812769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4" name="Straight Connector 1253">
                <a:extLst>
                  <a:ext uri="{FF2B5EF4-FFF2-40B4-BE49-F238E27FC236}">
                    <a16:creationId xmlns:a16="http://schemas.microsoft.com/office/drawing/2014/main" id="{84435BE2-4C57-5C42-B1D6-1CE1C62E0979}"/>
                  </a:ext>
                </a:extLst>
              </p:cNvPr>
              <p:cNvCxnSpPr/>
              <p:nvPr/>
            </p:nvCxnSpPr>
            <p:spPr>
              <a:xfrm>
                <a:off x="5586286" y="4890247"/>
                <a:ext cx="445483" cy="82279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6" name="Straight Connector 1255">
                <a:extLst>
                  <a:ext uri="{FF2B5EF4-FFF2-40B4-BE49-F238E27FC236}">
                    <a16:creationId xmlns:a16="http://schemas.microsoft.com/office/drawing/2014/main" id="{36D9FF92-51A0-EC4E-BCA6-4EF7E4A42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90200" y="4904154"/>
                <a:ext cx="437661" cy="81280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5" name="Straight Connector 1264">
                <a:extLst>
                  <a:ext uri="{FF2B5EF4-FFF2-40B4-BE49-F238E27FC236}">
                    <a16:creationId xmlns:a16="http://schemas.microsoft.com/office/drawing/2014/main" id="{F813CED5-DDB3-684D-955D-56BB806A1678}"/>
                  </a:ext>
                </a:extLst>
              </p:cNvPr>
              <p:cNvCxnSpPr/>
              <p:nvPr/>
            </p:nvCxnSpPr>
            <p:spPr>
              <a:xfrm flipV="1">
                <a:off x="2569490" y="6324201"/>
                <a:ext cx="428621" cy="8183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>
                <a:extLst>
                  <a:ext uri="{FF2B5EF4-FFF2-40B4-BE49-F238E27FC236}">
                    <a16:creationId xmlns:a16="http://schemas.microsoft.com/office/drawing/2014/main" id="{6BAC1459-3380-9D4B-A529-F5008437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3516" y="6323468"/>
                <a:ext cx="436130" cy="38887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>
                <a:extLst>
                  <a:ext uri="{FF2B5EF4-FFF2-40B4-BE49-F238E27FC236}">
                    <a16:creationId xmlns:a16="http://schemas.microsoft.com/office/drawing/2014/main" id="{76EB0438-F442-1545-A51E-A8307B90C216}"/>
                  </a:ext>
                </a:extLst>
              </p:cNvPr>
              <p:cNvCxnSpPr/>
              <p:nvPr/>
            </p:nvCxnSpPr>
            <p:spPr>
              <a:xfrm flipV="1">
                <a:off x="4091241" y="6327972"/>
                <a:ext cx="435375" cy="39038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6671A6A5-6425-2E41-9011-ECB42AB3D964}"/>
                  </a:ext>
                </a:extLst>
              </p:cNvPr>
              <p:cNvCxnSpPr/>
              <p:nvPr/>
            </p:nvCxnSpPr>
            <p:spPr>
              <a:xfrm flipV="1">
                <a:off x="4092886" y="6327972"/>
                <a:ext cx="433730" cy="814554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2" name="Straight Connector 1281">
                <a:extLst>
                  <a:ext uri="{FF2B5EF4-FFF2-40B4-BE49-F238E27FC236}">
                    <a16:creationId xmlns:a16="http://schemas.microsoft.com/office/drawing/2014/main" id="{0A0FA6B3-67B4-034C-AE15-6B482DCF3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1241" y="6323468"/>
                <a:ext cx="435375" cy="82584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206A0C40-BF7E-F54D-9D56-31B8C75E2588}"/>
                  </a:ext>
                </a:extLst>
              </p:cNvPr>
              <p:cNvCxnSpPr/>
              <p:nvPr/>
            </p:nvCxnSpPr>
            <p:spPr>
              <a:xfrm flipV="1">
                <a:off x="5589244" y="6323926"/>
                <a:ext cx="430352" cy="8186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6" name="Straight Connector 1315">
                <a:extLst>
                  <a:ext uri="{FF2B5EF4-FFF2-40B4-BE49-F238E27FC236}">
                    <a16:creationId xmlns:a16="http://schemas.microsoft.com/office/drawing/2014/main" id="{32BF3D30-E504-204E-86D9-F82881CC3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2886" y="7738418"/>
                <a:ext cx="445010" cy="82134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>
                <a:extLst>
                  <a:ext uri="{FF2B5EF4-FFF2-40B4-BE49-F238E27FC236}">
                    <a16:creationId xmlns:a16="http://schemas.microsoft.com/office/drawing/2014/main" id="{FD0C016F-265A-CB4F-AD5C-F202AFDBF2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9510" y="7744078"/>
                <a:ext cx="446907" cy="821809"/>
              </a:xfrm>
              <a:prstGeom prst="line">
                <a:avLst/>
              </a:prstGeom>
              <a:ln w="15875"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>
                <a:extLst>
                  <a:ext uri="{FF2B5EF4-FFF2-40B4-BE49-F238E27FC236}">
                    <a16:creationId xmlns:a16="http://schemas.microsoft.com/office/drawing/2014/main" id="{424A6DC8-442D-4941-80BF-57569ECF4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0463" y="7744078"/>
                <a:ext cx="436169" cy="825387"/>
              </a:xfrm>
              <a:prstGeom prst="line">
                <a:avLst/>
              </a:prstGeom>
              <a:ln w="15875"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0" name="Straight Connector 1329">
                <a:extLst>
                  <a:ext uri="{FF2B5EF4-FFF2-40B4-BE49-F238E27FC236}">
                    <a16:creationId xmlns:a16="http://schemas.microsoft.com/office/drawing/2014/main" id="{F92BA517-8CA0-024E-82C5-9348A7D1A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1701" y="7740032"/>
                <a:ext cx="445010" cy="82134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1" name="Straight Connector 1330">
                <a:extLst>
                  <a:ext uri="{FF2B5EF4-FFF2-40B4-BE49-F238E27FC236}">
                    <a16:creationId xmlns:a16="http://schemas.microsoft.com/office/drawing/2014/main" id="{96A79FD9-CBA5-904E-B0F8-46A240B8F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857" y="7748124"/>
                <a:ext cx="431397" cy="810023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>
                <a:extLst>
                  <a:ext uri="{FF2B5EF4-FFF2-40B4-BE49-F238E27FC236}">
                    <a16:creationId xmlns:a16="http://schemas.microsoft.com/office/drawing/2014/main" id="{B939ED6A-F2B8-1942-8413-749499B0A2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5887" y="9164053"/>
                <a:ext cx="428439" cy="84174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EA2D91B8-C808-4D4C-9EFE-2BAD8A196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8860" y="10600566"/>
                <a:ext cx="861802" cy="82134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02898CE5-87BA-C74D-95BC-37CCAA987776}"/>
              </a:ext>
            </a:extLst>
          </p:cNvPr>
          <p:cNvSpPr txBox="1"/>
          <p:nvPr/>
        </p:nvSpPr>
        <p:spPr>
          <a:xfrm>
            <a:off x="216976" y="250552"/>
            <a:ext cx="232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열을기준</a:t>
            </a:r>
            <a:br>
              <a:rPr kumimoji="1" lang="en-US" altLang="ko-KR"/>
            </a:br>
            <a:r>
              <a:rPr kumimoji="1" lang="en-US" altLang="ko-KR"/>
              <a:t>1, 3</a:t>
            </a:r>
            <a:r>
              <a:rPr kumimoji="1" lang="ko-KR" altLang="en-US"/>
              <a:t>행 바꾸기</a:t>
            </a:r>
          </a:p>
        </p:txBody>
      </p:sp>
    </p:spTree>
    <p:extLst>
      <p:ext uri="{BB962C8B-B14F-4D97-AF65-F5344CB8AC3E}">
        <p14:creationId xmlns:p14="http://schemas.microsoft.com/office/powerpoint/2010/main" val="169333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DB1A8BAF-AE35-DA40-9407-34E2D091B1CE}"/>
              </a:ext>
            </a:extLst>
          </p:cNvPr>
          <p:cNvGrpSpPr/>
          <p:nvPr/>
        </p:nvGrpSpPr>
        <p:grpSpPr>
          <a:xfrm>
            <a:off x="5360501" y="127299"/>
            <a:ext cx="735499" cy="6188384"/>
            <a:chOff x="2585141" y="777359"/>
            <a:chExt cx="1307554" cy="110015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7184046-2125-704C-B8AF-3DC1C8BE2499}"/>
                </a:ext>
              </a:extLst>
            </p:cNvPr>
            <p:cNvGrpSpPr/>
            <p:nvPr/>
          </p:nvGrpSpPr>
          <p:grpSpPr>
            <a:xfrm rot="5400000">
              <a:off x="2590848" y="771657"/>
              <a:ext cx="1296146" cy="1307549"/>
              <a:chOff x="1484785" y="411617"/>
              <a:chExt cx="1296146" cy="1307549"/>
            </a:xfrm>
          </p:grpSpPr>
          <p:sp>
            <p:nvSpPr>
              <p:cNvPr id="5" name="직사각형 84">
                <a:extLst>
                  <a:ext uri="{FF2B5EF4-FFF2-40B4-BE49-F238E27FC236}">
                    <a16:creationId xmlns:a16="http://schemas.microsoft.com/office/drawing/2014/main" id="{1C804F1B-9415-8248-9A69-70EB6DF43731}"/>
                  </a:ext>
                </a:extLst>
              </p:cNvPr>
              <p:cNvSpPr/>
              <p:nvPr/>
            </p:nvSpPr>
            <p:spPr>
              <a:xfrm rot="5400000">
                <a:off x="1479083" y="417319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91">
                <a:extLst>
                  <a:ext uri="{FF2B5EF4-FFF2-40B4-BE49-F238E27FC236}">
                    <a16:creationId xmlns:a16="http://schemas.microsoft.com/office/drawing/2014/main" id="{4185AA79-12C3-DD42-BA66-3865B852E251}"/>
                  </a:ext>
                </a:extLst>
              </p:cNvPr>
              <p:cNvSpPr/>
              <p:nvPr/>
            </p:nvSpPr>
            <p:spPr>
              <a:xfrm rot="5400000">
                <a:off x="1552471" y="50252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92">
                <a:extLst>
                  <a:ext uri="{FF2B5EF4-FFF2-40B4-BE49-F238E27FC236}">
                    <a16:creationId xmlns:a16="http://schemas.microsoft.com/office/drawing/2014/main" id="{7629B5BA-9D22-3648-B081-0FF49A14BE00}"/>
                  </a:ext>
                </a:extLst>
              </p:cNvPr>
              <p:cNvSpPr/>
              <p:nvPr/>
            </p:nvSpPr>
            <p:spPr>
              <a:xfrm rot="5400000">
                <a:off x="1552471" y="93669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93">
                <a:extLst>
                  <a:ext uri="{FF2B5EF4-FFF2-40B4-BE49-F238E27FC236}">
                    <a16:creationId xmlns:a16="http://schemas.microsoft.com/office/drawing/2014/main" id="{946FA423-4C3B-EE4A-8B51-DF78E8434C26}"/>
                  </a:ext>
                </a:extLst>
              </p:cNvPr>
              <p:cNvSpPr/>
              <p:nvPr/>
            </p:nvSpPr>
            <p:spPr>
              <a:xfrm rot="5400000">
                <a:off x="1552471" y="137086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E3EF3DC-3672-1C41-95D4-EE1E1D1D91FE}"/>
                  </a:ext>
                </a:extLst>
              </p:cNvPr>
              <p:cNvSpPr/>
              <p:nvPr/>
            </p:nvSpPr>
            <p:spPr>
              <a:xfrm>
                <a:off x="1985125" y="4992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67E53C46-AC47-F14B-8D86-43743A2D5ED1}"/>
                  </a:ext>
                </a:extLst>
              </p:cNvPr>
              <p:cNvSpPr/>
              <p:nvPr/>
            </p:nvSpPr>
            <p:spPr>
              <a:xfrm>
                <a:off x="2416405" y="49727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1D3003-D119-D249-958A-28E614171AE4}"/>
                  </a:ext>
                </a:extLst>
              </p:cNvPr>
              <p:cNvSpPr/>
              <p:nvPr/>
            </p:nvSpPr>
            <p:spPr>
              <a:xfrm>
                <a:off x="1985125" y="93339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18" name="Triangle 17">
                <a:extLst>
                  <a:ext uri="{FF2B5EF4-FFF2-40B4-BE49-F238E27FC236}">
                    <a16:creationId xmlns:a16="http://schemas.microsoft.com/office/drawing/2014/main" id="{FA144600-E585-4647-8CD0-7F8D547C476E}"/>
                  </a:ext>
                </a:extLst>
              </p:cNvPr>
              <p:cNvSpPr/>
              <p:nvPr/>
            </p:nvSpPr>
            <p:spPr>
              <a:xfrm>
                <a:off x="2416405" y="93144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22267F-716A-364C-994B-92C258003897}"/>
                  </a:ext>
                </a:extLst>
              </p:cNvPr>
              <p:cNvSpPr/>
              <p:nvPr/>
            </p:nvSpPr>
            <p:spPr>
              <a:xfrm>
                <a:off x="1985125" y="136756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20" name="Triangle 19">
                <a:extLst>
                  <a:ext uri="{FF2B5EF4-FFF2-40B4-BE49-F238E27FC236}">
                    <a16:creationId xmlns:a16="http://schemas.microsoft.com/office/drawing/2014/main" id="{083F08A3-997A-7B44-BF86-E3BAA9F4E4AB}"/>
                  </a:ext>
                </a:extLst>
              </p:cNvPr>
              <p:cNvSpPr/>
              <p:nvPr/>
            </p:nvSpPr>
            <p:spPr>
              <a:xfrm>
                <a:off x="2416405" y="13656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6DCDB64-C5A2-9E41-8408-C2EF8DBB7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0" y="624183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1096495-73EA-804B-AF82-1A5157C41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52" y="618232"/>
                <a:ext cx="0" cy="87824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BFBA1C7-03B8-E641-96E5-43889A8B12E1}"/>
                </a:ext>
              </a:extLst>
            </p:cNvPr>
            <p:cNvGrpSpPr/>
            <p:nvPr/>
          </p:nvGrpSpPr>
          <p:grpSpPr>
            <a:xfrm rot="5400000">
              <a:off x="2590842" y="10477083"/>
              <a:ext cx="1296147" cy="1307549"/>
              <a:chOff x="1484778" y="10117043"/>
              <a:chExt cx="1296147" cy="1307549"/>
            </a:xfrm>
          </p:grpSpPr>
          <p:sp>
            <p:nvSpPr>
              <p:cNvPr id="476" name="직사각형 84">
                <a:extLst>
                  <a:ext uri="{FF2B5EF4-FFF2-40B4-BE49-F238E27FC236}">
                    <a16:creationId xmlns:a16="http://schemas.microsoft.com/office/drawing/2014/main" id="{5D002860-E8E6-EC47-917E-0EF93581FE36}"/>
                  </a:ext>
                </a:extLst>
              </p:cNvPr>
              <p:cNvSpPr/>
              <p:nvPr/>
            </p:nvSpPr>
            <p:spPr>
              <a:xfrm rot="5400000">
                <a:off x="1479077" y="1012274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42F1616-02DF-AA41-8624-349CCBFDA414}"/>
                  </a:ext>
                </a:extLst>
              </p:cNvPr>
              <p:cNvGrpSpPr/>
              <p:nvPr/>
            </p:nvGrpSpPr>
            <p:grpSpPr>
              <a:xfrm>
                <a:off x="1531182" y="1063671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78" name="타원 91">
                  <a:extLst>
                    <a:ext uri="{FF2B5EF4-FFF2-40B4-BE49-F238E27FC236}">
                      <a16:creationId xmlns:a16="http://schemas.microsoft.com/office/drawing/2014/main" id="{8AD07A49-BE79-3A43-9C19-6B781E9FC85F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634FAC9C-4969-D044-A4DB-6FC8AA64781F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80" name="Triangle 479">
                  <a:extLst>
                    <a:ext uri="{FF2B5EF4-FFF2-40B4-BE49-F238E27FC236}">
                      <a16:creationId xmlns:a16="http://schemas.microsoft.com/office/drawing/2014/main" id="{A2769D5E-2064-C64E-8B5C-47DE7ECC45F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BCB56B20-A6CF-4E4E-87B3-5A65A4230F8B}"/>
                  </a:ext>
                </a:extLst>
              </p:cNvPr>
              <p:cNvGrpSpPr/>
              <p:nvPr/>
            </p:nvGrpSpPr>
            <p:grpSpPr>
              <a:xfrm>
                <a:off x="1531182" y="1106988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86" name="타원 91">
                  <a:extLst>
                    <a:ext uri="{FF2B5EF4-FFF2-40B4-BE49-F238E27FC236}">
                      <a16:creationId xmlns:a16="http://schemas.microsoft.com/office/drawing/2014/main" id="{DAA3F3D4-0700-EA4F-8D61-BA5954BA2613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24190A30-AABD-7341-9911-A874B90EADED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36" name="Triangle 535">
                  <a:extLst>
                    <a:ext uri="{FF2B5EF4-FFF2-40B4-BE49-F238E27FC236}">
                      <a16:creationId xmlns:a16="http://schemas.microsoft.com/office/drawing/2014/main" id="{1977F064-1EAF-B541-804E-757C37ED2BD1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E9B7C9AC-6002-6F40-9648-AA61CBACDA67}"/>
                  </a:ext>
                </a:extLst>
              </p:cNvPr>
              <p:cNvGrpSpPr/>
              <p:nvPr/>
            </p:nvGrpSpPr>
            <p:grpSpPr>
              <a:xfrm>
                <a:off x="1531182" y="10203548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38" name="타원 91">
                  <a:extLst>
                    <a:ext uri="{FF2B5EF4-FFF2-40B4-BE49-F238E27FC236}">
                      <a16:creationId xmlns:a16="http://schemas.microsoft.com/office/drawing/2014/main" id="{5870CC24-EBD8-224E-BF2F-E66BF13F1134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6A34C513-5973-0641-A704-907129A5ADCD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88" name="Triangle 587">
                  <a:extLst>
                    <a:ext uri="{FF2B5EF4-FFF2-40B4-BE49-F238E27FC236}">
                      <a16:creationId xmlns:a16="http://schemas.microsoft.com/office/drawing/2014/main" id="{97DAF514-DB8E-DB4F-AC11-D7EBB5C83652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B8905A5-D93B-1C47-BA0B-BE8C938A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10330454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3990587D-E64F-0240-A80F-33C52367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10327382"/>
                <a:ext cx="0" cy="8699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322C69-8AA9-C448-87C0-1BED6A22F2B5}"/>
                </a:ext>
              </a:extLst>
            </p:cNvPr>
            <p:cNvGrpSpPr/>
            <p:nvPr/>
          </p:nvGrpSpPr>
          <p:grpSpPr>
            <a:xfrm rot="5400000">
              <a:off x="2590842" y="2158146"/>
              <a:ext cx="1296147" cy="1307549"/>
              <a:chOff x="1484778" y="1798106"/>
              <a:chExt cx="1296147" cy="1307549"/>
            </a:xfrm>
          </p:grpSpPr>
          <p:sp>
            <p:nvSpPr>
              <p:cNvPr id="388" name="직사각형 84">
                <a:extLst>
                  <a:ext uri="{FF2B5EF4-FFF2-40B4-BE49-F238E27FC236}">
                    <a16:creationId xmlns:a16="http://schemas.microsoft.com/office/drawing/2014/main" id="{EAABC05B-B73B-0842-9F28-8A57292FB311}"/>
                  </a:ext>
                </a:extLst>
              </p:cNvPr>
              <p:cNvSpPr/>
              <p:nvPr/>
            </p:nvSpPr>
            <p:spPr>
              <a:xfrm rot="5400000">
                <a:off x="1479077" y="1803807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64C4F31-8890-4C4C-B742-694F2D5420FF}"/>
                  </a:ext>
                </a:extLst>
              </p:cNvPr>
              <p:cNvGrpSpPr/>
              <p:nvPr/>
            </p:nvGrpSpPr>
            <p:grpSpPr>
              <a:xfrm>
                <a:off x="1531182" y="188376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389" name="타원 91">
                  <a:extLst>
                    <a:ext uri="{FF2B5EF4-FFF2-40B4-BE49-F238E27FC236}">
                      <a16:creationId xmlns:a16="http://schemas.microsoft.com/office/drawing/2014/main" id="{CA787724-4B65-AA4A-B21C-E99D62049EA0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725C299-2D91-D140-A1CD-84E5A57EE176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393" name="Triangle 392">
                  <a:extLst>
                    <a:ext uri="{FF2B5EF4-FFF2-40B4-BE49-F238E27FC236}">
                      <a16:creationId xmlns:a16="http://schemas.microsoft.com/office/drawing/2014/main" id="{88A99BA9-5858-0E43-822D-BDFC3051D663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57483E-F1FD-9D43-BDC5-7A08AFE71D56}"/>
                  </a:ext>
                </a:extLst>
              </p:cNvPr>
              <p:cNvGrpSpPr/>
              <p:nvPr/>
            </p:nvGrpSpPr>
            <p:grpSpPr>
              <a:xfrm>
                <a:off x="1553854" y="231793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390" name="타원 92">
                  <a:extLst>
                    <a:ext uri="{FF2B5EF4-FFF2-40B4-BE49-F238E27FC236}">
                      <a16:creationId xmlns:a16="http://schemas.microsoft.com/office/drawing/2014/main" id="{C11CF150-A95A-AB46-9123-0C09AF4DA5EC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6D0BCDDD-8267-0A4D-A027-F053466CDAE3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395" name="Triangle 394">
                  <a:extLst>
                    <a:ext uri="{FF2B5EF4-FFF2-40B4-BE49-F238E27FC236}">
                      <a16:creationId xmlns:a16="http://schemas.microsoft.com/office/drawing/2014/main" id="{81A497E4-DE03-2549-AC06-C395F05DF532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8DFEF8B-908B-F947-92C2-63D8822ABDA7}"/>
                  </a:ext>
                </a:extLst>
              </p:cNvPr>
              <p:cNvGrpSpPr/>
              <p:nvPr/>
            </p:nvGrpSpPr>
            <p:grpSpPr>
              <a:xfrm>
                <a:off x="1555756" y="2752107"/>
                <a:ext cx="1155063" cy="253811"/>
                <a:chOff x="1123711" y="2458653"/>
                <a:chExt cx="1155063" cy="253811"/>
              </a:xfrm>
            </p:grpSpPr>
            <p:sp>
              <p:nvSpPr>
                <p:cNvPr id="391" name="타원 93">
                  <a:extLst>
                    <a:ext uri="{FF2B5EF4-FFF2-40B4-BE49-F238E27FC236}">
                      <a16:creationId xmlns:a16="http://schemas.microsoft.com/office/drawing/2014/main" id="{2B0EB312-1877-0C48-BBF4-6963BD3A114A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C086AB7B-32F8-9A4F-AA96-9D700A28978E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397" name="Triangle 396">
                  <a:extLst>
                    <a:ext uri="{FF2B5EF4-FFF2-40B4-BE49-F238E27FC236}">
                      <a16:creationId xmlns:a16="http://schemas.microsoft.com/office/drawing/2014/main" id="{CDD8CC64-AC50-9040-877B-5236CD28DB92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9CD1BEC-CEEF-C341-9423-4575AFE0D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72" y="2010672"/>
                <a:ext cx="880036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8DB654-8624-5A48-B61B-1224EEF0B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3609" y="2440682"/>
                <a:ext cx="0" cy="4381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Straight Connector 1215">
                <a:extLst>
                  <a:ext uri="{FF2B5EF4-FFF2-40B4-BE49-F238E27FC236}">
                    <a16:creationId xmlns:a16="http://schemas.microsoft.com/office/drawing/2014/main" id="{A6A3C19E-CDCF-6942-85BB-11025834A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2005847"/>
                <a:ext cx="887252" cy="43425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6832197-F757-3F43-9306-FC07EE14EBBA}"/>
                </a:ext>
              </a:extLst>
            </p:cNvPr>
            <p:cNvGrpSpPr/>
            <p:nvPr/>
          </p:nvGrpSpPr>
          <p:grpSpPr>
            <a:xfrm rot="5400000">
              <a:off x="2590842" y="3544635"/>
              <a:ext cx="1296147" cy="1307549"/>
              <a:chOff x="1484778" y="3184595"/>
              <a:chExt cx="1296147" cy="1307549"/>
            </a:xfrm>
          </p:grpSpPr>
          <p:sp>
            <p:nvSpPr>
              <p:cNvPr id="407" name="직사각형 84">
                <a:extLst>
                  <a:ext uri="{FF2B5EF4-FFF2-40B4-BE49-F238E27FC236}">
                    <a16:creationId xmlns:a16="http://schemas.microsoft.com/office/drawing/2014/main" id="{F79D0697-BF66-9742-9AFE-3A9E6B4309C3}"/>
                  </a:ext>
                </a:extLst>
              </p:cNvPr>
              <p:cNvSpPr/>
              <p:nvPr/>
            </p:nvSpPr>
            <p:spPr>
              <a:xfrm rot="5400000">
                <a:off x="1479077" y="3190296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2CD6C819-A9A0-F54F-A3C9-CECC5CE76B95}"/>
                  </a:ext>
                </a:extLst>
              </p:cNvPr>
              <p:cNvGrpSpPr/>
              <p:nvPr/>
            </p:nvGrpSpPr>
            <p:grpSpPr>
              <a:xfrm>
                <a:off x="1535102" y="3699951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09" name="타원 91">
                  <a:extLst>
                    <a:ext uri="{FF2B5EF4-FFF2-40B4-BE49-F238E27FC236}">
                      <a16:creationId xmlns:a16="http://schemas.microsoft.com/office/drawing/2014/main" id="{C7477B3F-FF0F-EA49-9106-ED084F81A0BC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0A67B01E-CB16-2448-A7E6-35B4C337FBA4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11" name="Triangle 410">
                  <a:extLst>
                    <a:ext uri="{FF2B5EF4-FFF2-40B4-BE49-F238E27FC236}">
                      <a16:creationId xmlns:a16="http://schemas.microsoft.com/office/drawing/2014/main" id="{D58F956E-8737-774D-9985-EC860455865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A55B78A-2068-A741-B7E7-25A06402ACEF}"/>
                  </a:ext>
                </a:extLst>
              </p:cNvPr>
              <p:cNvGrpSpPr/>
              <p:nvPr/>
            </p:nvGrpSpPr>
            <p:grpSpPr>
              <a:xfrm>
                <a:off x="1561930" y="326130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413" name="타원 92">
                  <a:extLst>
                    <a:ext uri="{FF2B5EF4-FFF2-40B4-BE49-F238E27FC236}">
                      <a16:creationId xmlns:a16="http://schemas.microsoft.com/office/drawing/2014/main" id="{666562B7-7036-7448-9F38-5F871BE7C5C0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30A76940-288B-1444-AFFB-864844B742FD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15" name="Triangle 414">
                  <a:extLst>
                    <a:ext uri="{FF2B5EF4-FFF2-40B4-BE49-F238E27FC236}">
                      <a16:creationId xmlns:a16="http://schemas.microsoft.com/office/drawing/2014/main" id="{E84BBE87-0581-484A-9FF5-5D7E93A9A7A7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EF5F562-897C-FD4C-BAB9-B0CEF591ED3C}"/>
                  </a:ext>
                </a:extLst>
              </p:cNvPr>
              <p:cNvGrpSpPr/>
              <p:nvPr/>
            </p:nvGrpSpPr>
            <p:grpSpPr>
              <a:xfrm>
                <a:off x="1555756" y="4138596"/>
                <a:ext cx="1155063" cy="253811"/>
                <a:chOff x="1123711" y="2458653"/>
                <a:chExt cx="1155063" cy="253811"/>
              </a:xfrm>
            </p:grpSpPr>
            <p:sp>
              <p:nvSpPr>
                <p:cNvPr id="417" name="타원 93">
                  <a:extLst>
                    <a:ext uri="{FF2B5EF4-FFF2-40B4-BE49-F238E27FC236}">
                      <a16:creationId xmlns:a16="http://schemas.microsoft.com/office/drawing/2014/main" id="{9133DC35-5A51-E142-93CE-642C85B27624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07FD334C-2DB6-3C44-84B4-AC6B33CD4873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19" name="Triangle 418">
                  <a:extLst>
                    <a:ext uri="{FF2B5EF4-FFF2-40B4-BE49-F238E27FC236}">
                      <a16:creationId xmlns:a16="http://schemas.microsoft.com/office/drawing/2014/main" id="{61137678-6597-D549-8170-CB81A484F0CE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BE20E2A-BB32-2248-8165-30782770C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254" y="3387300"/>
                <a:ext cx="880391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>
                <a:extLst>
                  <a:ext uri="{FF2B5EF4-FFF2-40B4-BE49-F238E27FC236}">
                    <a16:creationId xmlns:a16="http://schemas.microsoft.com/office/drawing/2014/main" id="{88485468-9DE4-8045-A0F1-B7AEC3F457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3387300"/>
                <a:ext cx="879049" cy="44403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Straight Connector 1227">
                <a:extLst>
                  <a:ext uri="{FF2B5EF4-FFF2-40B4-BE49-F238E27FC236}">
                    <a16:creationId xmlns:a16="http://schemas.microsoft.com/office/drawing/2014/main" id="{CECBEB18-C318-A44A-B8B2-A1D949677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15" y="3826857"/>
                <a:ext cx="884930" cy="4362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BEC994-82C0-2F4E-923B-542972E6BBFD}"/>
                </a:ext>
              </a:extLst>
            </p:cNvPr>
            <p:cNvGrpSpPr/>
            <p:nvPr/>
          </p:nvGrpSpPr>
          <p:grpSpPr>
            <a:xfrm rot="5400000">
              <a:off x="2590842" y="4931124"/>
              <a:ext cx="1296147" cy="1307549"/>
              <a:chOff x="1484778" y="4571084"/>
              <a:chExt cx="1296147" cy="1307549"/>
            </a:xfrm>
          </p:grpSpPr>
          <p:sp>
            <p:nvSpPr>
              <p:cNvPr id="420" name="직사각형 84">
                <a:extLst>
                  <a:ext uri="{FF2B5EF4-FFF2-40B4-BE49-F238E27FC236}">
                    <a16:creationId xmlns:a16="http://schemas.microsoft.com/office/drawing/2014/main" id="{2953EF29-CC6A-8C41-8850-832A44D07E32}"/>
                  </a:ext>
                </a:extLst>
              </p:cNvPr>
              <p:cNvSpPr/>
              <p:nvPr/>
            </p:nvSpPr>
            <p:spPr>
              <a:xfrm rot="5400000">
                <a:off x="1479077" y="4576785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7A84815D-0B93-5447-94CB-1822811DBC86}"/>
                  </a:ext>
                </a:extLst>
              </p:cNvPr>
              <p:cNvGrpSpPr/>
              <p:nvPr/>
            </p:nvGrpSpPr>
            <p:grpSpPr>
              <a:xfrm>
                <a:off x="1538043" y="552876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22" name="타원 91">
                  <a:extLst>
                    <a:ext uri="{FF2B5EF4-FFF2-40B4-BE49-F238E27FC236}">
                      <a16:creationId xmlns:a16="http://schemas.microsoft.com/office/drawing/2014/main" id="{9EA5AE53-2697-8F4A-8493-20B82302F70C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410E4B5D-436A-8746-9537-313F598541AD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24" name="Triangle 423">
                  <a:extLst>
                    <a:ext uri="{FF2B5EF4-FFF2-40B4-BE49-F238E27FC236}">
                      <a16:creationId xmlns:a16="http://schemas.microsoft.com/office/drawing/2014/main" id="{0EE984D7-AD71-674A-96C1-4CD5F9276213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46A3C4F8-6DD4-CF4E-A842-EADCFD08FDF3}"/>
                  </a:ext>
                </a:extLst>
              </p:cNvPr>
              <p:cNvGrpSpPr/>
              <p:nvPr/>
            </p:nvGrpSpPr>
            <p:grpSpPr>
              <a:xfrm>
                <a:off x="1555756" y="5094221"/>
                <a:ext cx="1155063" cy="253811"/>
                <a:chOff x="1123711" y="2024483"/>
                <a:chExt cx="1155063" cy="253811"/>
              </a:xfrm>
            </p:grpSpPr>
            <p:sp>
              <p:nvSpPr>
                <p:cNvPr id="426" name="타원 92">
                  <a:extLst>
                    <a:ext uri="{FF2B5EF4-FFF2-40B4-BE49-F238E27FC236}">
                      <a16:creationId xmlns:a16="http://schemas.microsoft.com/office/drawing/2014/main" id="{1E063178-044F-EA46-9B55-71033DD150EA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4E0E504E-DCBB-FE41-915B-9510B906A9D5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28" name="Triangle 427">
                  <a:extLst>
                    <a:ext uri="{FF2B5EF4-FFF2-40B4-BE49-F238E27FC236}">
                      <a16:creationId xmlns:a16="http://schemas.microsoft.com/office/drawing/2014/main" id="{43E25A96-2F04-7146-B3E4-73ECE60FAC86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BFCFF95C-68ED-C64B-9555-A7A70B60C617}"/>
                  </a:ext>
                </a:extLst>
              </p:cNvPr>
              <p:cNvGrpSpPr/>
              <p:nvPr/>
            </p:nvGrpSpPr>
            <p:grpSpPr>
              <a:xfrm>
                <a:off x="1555756" y="465968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430" name="타원 93">
                  <a:extLst>
                    <a:ext uri="{FF2B5EF4-FFF2-40B4-BE49-F238E27FC236}">
                      <a16:creationId xmlns:a16="http://schemas.microsoft.com/office/drawing/2014/main" id="{C0DA051B-5E62-5A4D-8B1A-402EDA08E538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2121F8E7-D17C-D44C-81A6-C6B74098DB75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32" name="Triangle 431">
                  <a:extLst>
                    <a:ext uri="{FF2B5EF4-FFF2-40B4-BE49-F238E27FC236}">
                      <a16:creationId xmlns:a16="http://schemas.microsoft.com/office/drawing/2014/main" id="{AD12D0EA-397A-5E4D-A8BC-4277706CB8CE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0FAB077-6A22-F844-A678-085D5C2C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4786586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933C42E-0655-CF42-9E82-E765936A9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469" y="4780657"/>
                <a:ext cx="0" cy="4445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5" name="Straight Connector 1234">
                <a:extLst>
                  <a:ext uri="{FF2B5EF4-FFF2-40B4-BE49-F238E27FC236}">
                    <a16:creationId xmlns:a16="http://schemas.microsoft.com/office/drawing/2014/main" id="{DC2A852A-6354-4A48-9C68-D71087451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5221127"/>
                <a:ext cx="879037" cy="43900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BBBAAB-6677-DD42-8924-07571F3E9015}"/>
                </a:ext>
              </a:extLst>
            </p:cNvPr>
            <p:cNvGrpSpPr/>
            <p:nvPr/>
          </p:nvGrpSpPr>
          <p:grpSpPr>
            <a:xfrm rot="5400000">
              <a:off x="2590842" y="6317613"/>
              <a:ext cx="1296147" cy="1307549"/>
              <a:chOff x="1484778" y="5957573"/>
              <a:chExt cx="1296147" cy="1307549"/>
            </a:xfrm>
          </p:grpSpPr>
          <p:sp>
            <p:nvSpPr>
              <p:cNvPr id="433" name="직사각형 84">
                <a:extLst>
                  <a:ext uri="{FF2B5EF4-FFF2-40B4-BE49-F238E27FC236}">
                    <a16:creationId xmlns:a16="http://schemas.microsoft.com/office/drawing/2014/main" id="{0A8797E2-98F5-7D42-B049-BC4D7A7CFF9C}"/>
                  </a:ext>
                </a:extLst>
              </p:cNvPr>
              <p:cNvSpPr/>
              <p:nvPr/>
            </p:nvSpPr>
            <p:spPr>
              <a:xfrm rot="5400000">
                <a:off x="1479077" y="596327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7B55F4F6-6DE4-A049-BDBE-0B9C621DF93C}"/>
                  </a:ext>
                </a:extLst>
              </p:cNvPr>
              <p:cNvGrpSpPr/>
              <p:nvPr/>
            </p:nvGrpSpPr>
            <p:grpSpPr>
              <a:xfrm>
                <a:off x="1531182" y="6043233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35" name="타원 91">
                  <a:extLst>
                    <a:ext uri="{FF2B5EF4-FFF2-40B4-BE49-F238E27FC236}">
                      <a16:creationId xmlns:a16="http://schemas.microsoft.com/office/drawing/2014/main" id="{7CF894B0-41E6-4E4B-B5EC-D808D57D96A9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25921D08-0D3B-5C4F-AD6D-9F831E326308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37" name="Triangle 436">
                  <a:extLst>
                    <a:ext uri="{FF2B5EF4-FFF2-40B4-BE49-F238E27FC236}">
                      <a16:creationId xmlns:a16="http://schemas.microsoft.com/office/drawing/2014/main" id="{66CC7C03-2092-964E-8530-8EFB6BDEF81B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82DD5B4A-632A-4748-9603-365F125063A0}"/>
                  </a:ext>
                </a:extLst>
              </p:cNvPr>
              <p:cNvGrpSpPr/>
              <p:nvPr/>
            </p:nvGrpSpPr>
            <p:grpSpPr>
              <a:xfrm>
                <a:off x="1555756" y="691157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443" name="타원 93">
                  <a:extLst>
                    <a:ext uri="{FF2B5EF4-FFF2-40B4-BE49-F238E27FC236}">
                      <a16:creationId xmlns:a16="http://schemas.microsoft.com/office/drawing/2014/main" id="{3778FF66-1BA4-2543-9234-5110204B2AFB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1B1780D0-73B9-234D-BFE3-87C8B1E43EEE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45" name="Triangle 444">
                  <a:extLst>
                    <a:ext uri="{FF2B5EF4-FFF2-40B4-BE49-F238E27FC236}">
                      <a16:creationId xmlns:a16="http://schemas.microsoft.com/office/drawing/2014/main" id="{F04760D5-6158-D041-A7AF-D922A17A4904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1ACBEC76-85CE-F744-8A2D-CF8D0139C1ED}"/>
                  </a:ext>
                </a:extLst>
              </p:cNvPr>
              <p:cNvGrpSpPr/>
              <p:nvPr/>
            </p:nvGrpSpPr>
            <p:grpSpPr>
              <a:xfrm>
                <a:off x="1533515" y="6477404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47" name="타원 91">
                  <a:extLst>
                    <a:ext uri="{FF2B5EF4-FFF2-40B4-BE49-F238E27FC236}">
                      <a16:creationId xmlns:a16="http://schemas.microsoft.com/office/drawing/2014/main" id="{DF72B297-86FE-8945-86EF-41E1E8B26640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B15712B4-E9E5-964C-948F-00E59080F0BD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49" name="Triangle 448">
                  <a:extLst>
                    <a:ext uri="{FF2B5EF4-FFF2-40B4-BE49-F238E27FC236}">
                      <a16:creationId xmlns:a16="http://schemas.microsoft.com/office/drawing/2014/main" id="{BD4DCA57-C516-C34E-B7B5-442B41309A9A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BDBEFEF-5682-D74B-B85F-FEBB23272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6170139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3CAAC95-6068-5147-B054-5E7FA607C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6168132"/>
                <a:ext cx="0" cy="43815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>
                <a:extLst>
                  <a:ext uri="{FF2B5EF4-FFF2-40B4-BE49-F238E27FC236}">
                    <a16:creationId xmlns:a16="http://schemas.microsoft.com/office/drawing/2014/main" id="{FAE5BFFF-8ABE-4445-9C46-0D8F170E0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886" y="6601216"/>
                <a:ext cx="886759" cy="436866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F3F02D6-9C33-D44B-BE8E-FD0E20D6C4FF}"/>
                </a:ext>
              </a:extLst>
            </p:cNvPr>
            <p:cNvGrpSpPr/>
            <p:nvPr/>
          </p:nvGrpSpPr>
          <p:grpSpPr>
            <a:xfrm rot="5400000">
              <a:off x="2590842" y="7704102"/>
              <a:ext cx="1296147" cy="1307549"/>
              <a:chOff x="1484778" y="7344062"/>
              <a:chExt cx="1296147" cy="1307549"/>
            </a:xfrm>
          </p:grpSpPr>
          <p:sp>
            <p:nvSpPr>
              <p:cNvPr id="450" name="직사각형 84">
                <a:extLst>
                  <a:ext uri="{FF2B5EF4-FFF2-40B4-BE49-F238E27FC236}">
                    <a16:creationId xmlns:a16="http://schemas.microsoft.com/office/drawing/2014/main" id="{21D402B7-5DE2-6B44-885F-E5539045976F}"/>
                  </a:ext>
                </a:extLst>
              </p:cNvPr>
              <p:cNvSpPr/>
              <p:nvPr/>
            </p:nvSpPr>
            <p:spPr>
              <a:xfrm rot="5400000">
                <a:off x="1479077" y="7349763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78EC6459-566F-F443-AA91-31C3756D1817}"/>
                  </a:ext>
                </a:extLst>
              </p:cNvPr>
              <p:cNvGrpSpPr/>
              <p:nvPr/>
            </p:nvGrpSpPr>
            <p:grpSpPr>
              <a:xfrm>
                <a:off x="1531182" y="742972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52" name="타원 91">
                  <a:extLst>
                    <a:ext uri="{FF2B5EF4-FFF2-40B4-BE49-F238E27FC236}">
                      <a16:creationId xmlns:a16="http://schemas.microsoft.com/office/drawing/2014/main" id="{C99EEC97-125C-4244-9AF1-B324A9467B33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95BAF35D-28CB-934F-BAEC-9675B476970A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54" name="Triangle 453">
                  <a:extLst>
                    <a:ext uri="{FF2B5EF4-FFF2-40B4-BE49-F238E27FC236}">
                      <a16:creationId xmlns:a16="http://schemas.microsoft.com/office/drawing/2014/main" id="{874E5626-9DE5-224D-9D32-340857AA4DCB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7004D092-F24E-5F4E-8793-75A5857F8674}"/>
                  </a:ext>
                </a:extLst>
              </p:cNvPr>
              <p:cNvGrpSpPr/>
              <p:nvPr/>
            </p:nvGrpSpPr>
            <p:grpSpPr>
              <a:xfrm>
                <a:off x="1559841" y="786331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456" name="타원 93">
                  <a:extLst>
                    <a:ext uri="{FF2B5EF4-FFF2-40B4-BE49-F238E27FC236}">
                      <a16:creationId xmlns:a16="http://schemas.microsoft.com/office/drawing/2014/main" id="{4D33D379-5CBB-BE42-84CE-11407F9D1B8E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3BCD050-EB35-6145-A22C-4A3AE122CD19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58" name="Triangle 457">
                  <a:extLst>
                    <a:ext uri="{FF2B5EF4-FFF2-40B4-BE49-F238E27FC236}">
                      <a16:creationId xmlns:a16="http://schemas.microsoft.com/office/drawing/2014/main" id="{E405F7F4-63D6-3A4B-A940-E8A7C038577F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7277F43A-5242-C443-A3BD-60C81C696098}"/>
                  </a:ext>
                </a:extLst>
              </p:cNvPr>
              <p:cNvGrpSpPr/>
              <p:nvPr/>
            </p:nvGrpSpPr>
            <p:grpSpPr>
              <a:xfrm>
                <a:off x="1533515" y="829690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60" name="타원 91">
                  <a:extLst>
                    <a:ext uri="{FF2B5EF4-FFF2-40B4-BE49-F238E27FC236}">
                      <a16:creationId xmlns:a16="http://schemas.microsoft.com/office/drawing/2014/main" id="{9E503250-A924-D04F-8C1A-9AE62A4DA670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DD29E60D-8AA6-C548-9F76-CD178B626081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62" name="Triangle 461">
                  <a:extLst>
                    <a:ext uri="{FF2B5EF4-FFF2-40B4-BE49-F238E27FC236}">
                      <a16:creationId xmlns:a16="http://schemas.microsoft.com/office/drawing/2014/main" id="{31A32F00-C219-B44A-A5B2-B346BDFAC3A3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8092A26-F2BD-6C45-862B-0BDC6143E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9820" y="7556628"/>
                <a:ext cx="890649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Straight Connector 1248">
                <a:extLst>
                  <a:ext uri="{FF2B5EF4-FFF2-40B4-BE49-F238E27FC236}">
                    <a16:creationId xmlns:a16="http://schemas.microsoft.com/office/drawing/2014/main" id="{7B1FA9E2-673D-F344-B191-FBB7A85B7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33" y="7556628"/>
                <a:ext cx="879712" cy="43077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2" name="Straight Connector 1251">
                <a:extLst>
                  <a:ext uri="{FF2B5EF4-FFF2-40B4-BE49-F238E27FC236}">
                    <a16:creationId xmlns:a16="http://schemas.microsoft.com/office/drawing/2014/main" id="{277B9B68-D298-B244-A8A4-B2AF89B611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9345" y="7991786"/>
                <a:ext cx="883809" cy="433771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2EB4BD-8486-CB4B-9C60-EFA87C85E7C0}"/>
                </a:ext>
              </a:extLst>
            </p:cNvPr>
            <p:cNvGrpSpPr/>
            <p:nvPr/>
          </p:nvGrpSpPr>
          <p:grpSpPr>
            <a:xfrm rot="5400000">
              <a:off x="2590842" y="9090591"/>
              <a:ext cx="1296147" cy="1307549"/>
              <a:chOff x="1484778" y="8730551"/>
              <a:chExt cx="1296147" cy="1307549"/>
            </a:xfrm>
          </p:grpSpPr>
          <p:sp>
            <p:nvSpPr>
              <p:cNvPr id="463" name="직사각형 84">
                <a:extLst>
                  <a:ext uri="{FF2B5EF4-FFF2-40B4-BE49-F238E27FC236}">
                    <a16:creationId xmlns:a16="http://schemas.microsoft.com/office/drawing/2014/main" id="{4BBB951C-3495-A14E-AD39-BFD24CA255B3}"/>
                  </a:ext>
                </a:extLst>
              </p:cNvPr>
              <p:cNvSpPr/>
              <p:nvPr/>
            </p:nvSpPr>
            <p:spPr>
              <a:xfrm rot="5400000">
                <a:off x="1479077" y="8736252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F0F1B204-891F-2A40-81AD-16D590B2F8B9}"/>
                  </a:ext>
                </a:extLst>
              </p:cNvPr>
              <p:cNvGrpSpPr/>
              <p:nvPr/>
            </p:nvGrpSpPr>
            <p:grpSpPr>
              <a:xfrm>
                <a:off x="1531182" y="925885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65" name="타원 91">
                  <a:extLst>
                    <a:ext uri="{FF2B5EF4-FFF2-40B4-BE49-F238E27FC236}">
                      <a16:creationId xmlns:a16="http://schemas.microsoft.com/office/drawing/2014/main" id="{43C37CFB-C582-FC49-BCE2-CACD746C3891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1684A2DD-D65E-8440-B2C6-1416384D4F9A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67" name="Triangle 466">
                  <a:extLst>
                    <a:ext uri="{FF2B5EF4-FFF2-40B4-BE49-F238E27FC236}">
                      <a16:creationId xmlns:a16="http://schemas.microsoft.com/office/drawing/2014/main" id="{6BB82649-0997-8847-BD3D-29F73285ED33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1CD535AA-EC83-6C40-95D3-8FF1827B0CCA}"/>
                  </a:ext>
                </a:extLst>
              </p:cNvPr>
              <p:cNvGrpSpPr/>
              <p:nvPr/>
            </p:nvGrpSpPr>
            <p:grpSpPr>
              <a:xfrm>
                <a:off x="1559841" y="883432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469" name="타원 93">
                  <a:extLst>
                    <a:ext uri="{FF2B5EF4-FFF2-40B4-BE49-F238E27FC236}">
                      <a16:creationId xmlns:a16="http://schemas.microsoft.com/office/drawing/2014/main" id="{8D869F1D-57C8-7E4D-90F9-52CA2B4FC6AD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04EA5843-AEF4-0B4A-939F-5206CB7C1878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71" name="Triangle 470">
                  <a:extLst>
                    <a:ext uri="{FF2B5EF4-FFF2-40B4-BE49-F238E27FC236}">
                      <a16:creationId xmlns:a16="http://schemas.microsoft.com/office/drawing/2014/main" id="{74808BD1-5C65-DE43-A9B0-8A0497753F80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A3D6AAF-ACB9-684B-BCB9-4FD09F7B51F9}"/>
                  </a:ext>
                </a:extLst>
              </p:cNvPr>
              <p:cNvGrpSpPr/>
              <p:nvPr/>
            </p:nvGrpSpPr>
            <p:grpSpPr>
              <a:xfrm>
                <a:off x="1533515" y="9683395"/>
                <a:ext cx="1155064" cy="253811"/>
                <a:chOff x="1099137" y="1590312"/>
                <a:chExt cx="1155064" cy="253811"/>
              </a:xfrm>
            </p:grpSpPr>
            <p:sp>
              <p:nvSpPr>
                <p:cNvPr id="473" name="타원 91">
                  <a:extLst>
                    <a:ext uri="{FF2B5EF4-FFF2-40B4-BE49-F238E27FC236}">
                      <a16:creationId xmlns:a16="http://schemas.microsoft.com/office/drawing/2014/main" id="{997CA190-A3C5-0449-AD7A-62E9F50F4ECA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6AE2DD48-5EB6-6244-910A-3BDF87819A5A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475" name="Triangle 474">
                  <a:extLst>
                    <a:ext uri="{FF2B5EF4-FFF2-40B4-BE49-F238E27FC236}">
                      <a16:creationId xmlns:a16="http://schemas.microsoft.com/office/drawing/2014/main" id="{D8F88EA7-A56C-A843-9D3F-D4B3DEE7651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D0CAB9D-92BF-C448-94F8-91BCE1D96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8961226"/>
                <a:ext cx="890427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BBEC150-1EA9-1545-A8DA-AD82D9179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26" y="9374882"/>
                <a:ext cx="0" cy="4349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>
                <a:extLst>
                  <a:ext uri="{FF2B5EF4-FFF2-40B4-BE49-F238E27FC236}">
                    <a16:creationId xmlns:a16="http://schemas.microsoft.com/office/drawing/2014/main" id="{EECF6FB6-B840-3340-BDA2-7C4247CE81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9820" y="8961606"/>
                <a:ext cx="890649" cy="4196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7" name="TextBox 1416">
            <a:extLst>
              <a:ext uri="{FF2B5EF4-FFF2-40B4-BE49-F238E27FC236}">
                <a16:creationId xmlns:a16="http://schemas.microsoft.com/office/drawing/2014/main" id="{9201EAA0-40AB-CD46-8C89-E99FC989ACF5}"/>
              </a:ext>
            </a:extLst>
          </p:cNvPr>
          <p:cNvSpPr txBox="1"/>
          <p:nvPr/>
        </p:nvSpPr>
        <p:spPr>
          <a:xfrm>
            <a:off x="3857914" y="364728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Default</a:t>
            </a:r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DCD1E814-FC83-584E-A9D1-D02D6A76625F}"/>
              </a:ext>
            </a:extLst>
          </p:cNvPr>
          <p:cNvSpPr txBox="1"/>
          <p:nvPr/>
        </p:nvSpPr>
        <p:spPr>
          <a:xfrm>
            <a:off x="3857914" y="1169591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1 Row</a:t>
            </a:r>
          </a:p>
        </p:txBody>
      </p:sp>
      <p:sp>
        <p:nvSpPr>
          <p:cNvPr id="1419" name="TextBox 1418">
            <a:extLst>
              <a:ext uri="{FF2B5EF4-FFF2-40B4-BE49-F238E27FC236}">
                <a16:creationId xmlns:a16="http://schemas.microsoft.com/office/drawing/2014/main" id="{D8570845-AC79-4342-9AED-ADA4F7CDC906}"/>
              </a:ext>
            </a:extLst>
          </p:cNvPr>
          <p:cNvSpPr txBox="1"/>
          <p:nvPr/>
        </p:nvSpPr>
        <p:spPr>
          <a:xfrm>
            <a:off x="3857914" y="1939177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2 Row</a:t>
            </a:r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1345C091-72D0-2041-BC26-36D0C17F2E03}"/>
              </a:ext>
            </a:extLst>
          </p:cNvPr>
          <p:cNvSpPr txBox="1"/>
          <p:nvPr/>
        </p:nvSpPr>
        <p:spPr>
          <a:xfrm>
            <a:off x="3860164" y="2708762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3 Row</a:t>
            </a: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E606142D-385E-994E-97C9-D42EB5B856DE}"/>
              </a:ext>
            </a:extLst>
          </p:cNvPr>
          <p:cNvSpPr txBox="1"/>
          <p:nvPr/>
        </p:nvSpPr>
        <p:spPr>
          <a:xfrm>
            <a:off x="3857914" y="3478348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1, 2 Row</a:t>
            </a:r>
          </a:p>
        </p:txBody>
      </p:sp>
      <p:sp>
        <p:nvSpPr>
          <p:cNvPr id="1422" name="TextBox 1421">
            <a:extLst>
              <a:ext uri="{FF2B5EF4-FFF2-40B4-BE49-F238E27FC236}">
                <a16:creationId xmlns:a16="http://schemas.microsoft.com/office/drawing/2014/main" id="{1E63576A-E948-0A4B-87B6-55AA4A551C59}"/>
              </a:ext>
            </a:extLst>
          </p:cNvPr>
          <p:cNvSpPr txBox="1"/>
          <p:nvPr/>
        </p:nvSpPr>
        <p:spPr>
          <a:xfrm>
            <a:off x="3865855" y="4230172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1, 3 Row</a:t>
            </a:r>
          </a:p>
        </p:txBody>
      </p:sp>
      <p:sp>
        <p:nvSpPr>
          <p:cNvPr id="1423" name="TextBox 1422">
            <a:extLst>
              <a:ext uri="{FF2B5EF4-FFF2-40B4-BE49-F238E27FC236}">
                <a16:creationId xmlns:a16="http://schemas.microsoft.com/office/drawing/2014/main" id="{821B1E16-FA6A-5B49-8655-0ADB94135A42}"/>
              </a:ext>
            </a:extLst>
          </p:cNvPr>
          <p:cNvSpPr txBox="1"/>
          <p:nvPr/>
        </p:nvSpPr>
        <p:spPr>
          <a:xfrm>
            <a:off x="3865855" y="5065012"/>
            <a:ext cx="673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2, 3 Row</a:t>
            </a: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7F1749C5-EF61-DB49-A38D-4648FB27762F}"/>
              </a:ext>
            </a:extLst>
          </p:cNvPr>
          <p:cNvSpPr txBox="1"/>
          <p:nvPr/>
        </p:nvSpPr>
        <p:spPr>
          <a:xfrm>
            <a:off x="3711299" y="5832836"/>
            <a:ext cx="827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1, 2, 3 Row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E27E9DB-EAB9-F64A-86A7-3214B59BBADF}"/>
              </a:ext>
            </a:extLst>
          </p:cNvPr>
          <p:cNvGrpSpPr/>
          <p:nvPr/>
        </p:nvGrpSpPr>
        <p:grpSpPr>
          <a:xfrm>
            <a:off x="6171453" y="124092"/>
            <a:ext cx="729086" cy="6194798"/>
            <a:chOff x="4026833" y="771657"/>
            <a:chExt cx="1296152" cy="11012975"/>
          </a:xfrm>
        </p:grpSpPr>
        <p:grpSp>
          <p:nvGrpSpPr>
            <p:cNvPr id="438" name="그룹 437">
              <a:extLst>
                <a:ext uri="{FF2B5EF4-FFF2-40B4-BE49-F238E27FC236}">
                  <a16:creationId xmlns:a16="http://schemas.microsoft.com/office/drawing/2014/main" id="{6D94F8AE-5D64-FA45-B144-188260BFDD20}"/>
                </a:ext>
              </a:extLst>
            </p:cNvPr>
            <p:cNvGrpSpPr/>
            <p:nvPr/>
          </p:nvGrpSpPr>
          <p:grpSpPr>
            <a:xfrm rot="10800000">
              <a:off x="4026839" y="771657"/>
              <a:ext cx="1296146" cy="1307549"/>
              <a:chOff x="1484785" y="411617"/>
              <a:chExt cx="1296146" cy="1307549"/>
            </a:xfrm>
          </p:grpSpPr>
          <p:sp>
            <p:nvSpPr>
              <p:cNvPr id="439" name="직사각형 84">
                <a:extLst>
                  <a:ext uri="{FF2B5EF4-FFF2-40B4-BE49-F238E27FC236}">
                    <a16:creationId xmlns:a16="http://schemas.microsoft.com/office/drawing/2014/main" id="{E804FDE7-3E52-4D4F-9D36-0FED27D20011}"/>
                  </a:ext>
                </a:extLst>
              </p:cNvPr>
              <p:cNvSpPr/>
              <p:nvPr/>
            </p:nvSpPr>
            <p:spPr>
              <a:xfrm rot="5400000">
                <a:off x="1479083" y="417319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0" name="타원 91">
                <a:extLst>
                  <a:ext uri="{FF2B5EF4-FFF2-40B4-BE49-F238E27FC236}">
                    <a16:creationId xmlns:a16="http://schemas.microsoft.com/office/drawing/2014/main" id="{89F1D415-66A7-F947-9FA5-1AF62EF18891}"/>
                  </a:ext>
                </a:extLst>
              </p:cNvPr>
              <p:cNvSpPr/>
              <p:nvPr/>
            </p:nvSpPr>
            <p:spPr>
              <a:xfrm rot="5400000">
                <a:off x="1552471" y="50252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타원 92">
                <a:extLst>
                  <a:ext uri="{FF2B5EF4-FFF2-40B4-BE49-F238E27FC236}">
                    <a16:creationId xmlns:a16="http://schemas.microsoft.com/office/drawing/2014/main" id="{32E3D539-C237-1A44-B05E-447ECDEA417B}"/>
                  </a:ext>
                </a:extLst>
              </p:cNvPr>
              <p:cNvSpPr/>
              <p:nvPr/>
            </p:nvSpPr>
            <p:spPr>
              <a:xfrm rot="5400000">
                <a:off x="1552471" y="93669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A6D479D8-43BD-BA48-B349-35D62432BD5E}"/>
                  </a:ext>
                </a:extLst>
              </p:cNvPr>
              <p:cNvSpPr/>
              <p:nvPr/>
            </p:nvSpPr>
            <p:spPr>
              <a:xfrm rot="5400000">
                <a:off x="1552471" y="137086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Rectangle 14">
                <a:extLst>
                  <a:ext uri="{FF2B5EF4-FFF2-40B4-BE49-F238E27FC236}">
                    <a16:creationId xmlns:a16="http://schemas.microsoft.com/office/drawing/2014/main" id="{E5D61F4E-AEDB-FD45-8774-9D3FA146E589}"/>
                  </a:ext>
                </a:extLst>
              </p:cNvPr>
              <p:cNvSpPr/>
              <p:nvPr/>
            </p:nvSpPr>
            <p:spPr>
              <a:xfrm>
                <a:off x="1985125" y="4992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483" name="Triangle 15">
                <a:extLst>
                  <a:ext uri="{FF2B5EF4-FFF2-40B4-BE49-F238E27FC236}">
                    <a16:creationId xmlns:a16="http://schemas.microsoft.com/office/drawing/2014/main" id="{0856578B-6C93-A24C-AC75-BA0053C7674E}"/>
                  </a:ext>
                </a:extLst>
              </p:cNvPr>
              <p:cNvSpPr/>
              <p:nvPr/>
            </p:nvSpPr>
            <p:spPr>
              <a:xfrm>
                <a:off x="2416405" y="49727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484" name="Rectangle 16">
                <a:extLst>
                  <a:ext uri="{FF2B5EF4-FFF2-40B4-BE49-F238E27FC236}">
                    <a16:creationId xmlns:a16="http://schemas.microsoft.com/office/drawing/2014/main" id="{C091612A-BC3E-B447-95D3-C50EA05C068D}"/>
                  </a:ext>
                </a:extLst>
              </p:cNvPr>
              <p:cNvSpPr/>
              <p:nvPr/>
            </p:nvSpPr>
            <p:spPr>
              <a:xfrm>
                <a:off x="1985125" y="93339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488" name="Triangle 17">
                <a:extLst>
                  <a:ext uri="{FF2B5EF4-FFF2-40B4-BE49-F238E27FC236}">
                    <a16:creationId xmlns:a16="http://schemas.microsoft.com/office/drawing/2014/main" id="{63F43233-CA0B-1143-BFD2-55456BC55440}"/>
                  </a:ext>
                </a:extLst>
              </p:cNvPr>
              <p:cNvSpPr/>
              <p:nvPr/>
            </p:nvSpPr>
            <p:spPr>
              <a:xfrm>
                <a:off x="2416405" y="93144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489" name="Rectangle 18">
                <a:extLst>
                  <a:ext uri="{FF2B5EF4-FFF2-40B4-BE49-F238E27FC236}">
                    <a16:creationId xmlns:a16="http://schemas.microsoft.com/office/drawing/2014/main" id="{6819EF1C-4C96-A14B-AF5E-DED55683A309}"/>
                  </a:ext>
                </a:extLst>
              </p:cNvPr>
              <p:cNvSpPr/>
              <p:nvPr/>
            </p:nvSpPr>
            <p:spPr>
              <a:xfrm>
                <a:off x="1985125" y="136756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490" name="Triangle 19">
                <a:extLst>
                  <a:ext uri="{FF2B5EF4-FFF2-40B4-BE49-F238E27FC236}">
                    <a16:creationId xmlns:a16="http://schemas.microsoft.com/office/drawing/2014/main" id="{DB9DD72A-6AC1-BF4A-B008-D870C033D954}"/>
                  </a:ext>
                </a:extLst>
              </p:cNvPr>
              <p:cNvSpPr/>
              <p:nvPr/>
            </p:nvSpPr>
            <p:spPr>
              <a:xfrm>
                <a:off x="2416405" y="13656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491" name="Straight Connector 21">
                <a:extLst>
                  <a:ext uri="{FF2B5EF4-FFF2-40B4-BE49-F238E27FC236}">
                    <a16:creationId xmlns:a16="http://schemas.microsoft.com/office/drawing/2014/main" id="{5CFAACF9-F018-F54A-9720-6BA84422E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0" y="624183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31">
                <a:extLst>
                  <a:ext uri="{FF2B5EF4-FFF2-40B4-BE49-F238E27FC236}">
                    <a16:creationId xmlns:a16="http://schemas.microsoft.com/office/drawing/2014/main" id="{0E580616-E068-7C4C-9EFF-CFF0DC803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52" y="618232"/>
                <a:ext cx="0" cy="87824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3" name="그룹 492">
              <a:extLst>
                <a:ext uri="{FF2B5EF4-FFF2-40B4-BE49-F238E27FC236}">
                  <a16:creationId xmlns:a16="http://schemas.microsoft.com/office/drawing/2014/main" id="{2F3D8309-0FF3-964F-B1ED-580B8A944339}"/>
                </a:ext>
              </a:extLst>
            </p:cNvPr>
            <p:cNvGrpSpPr/>
            <p:nvPr/>
          </p:nvGrpSpPr>
          <p:grpSpPr>
            <a:xfrm rot="10800000">
              <a:off x="4026833" y="10477083"/>
              <a:ext cx="1296147" cy="1307549"/>
              <a:chOff x="1484778" y="10117043"/>
              <a:chExt cx="1296147" cy="1307549"/>
            </a:xfrm>
          </p:grpSpPr>
          <p:sp>
            <p:nvSpPr>
              <p:cNvPr id="494" name="직사각형 84">
                <a:extLst>
                  <a:ext uri="{FF2B5EF4-FFF2-40B4-BE49-F238E27FC236}">
                    <a16:creationId xmlns:a16="http://schemas.microsoft.com/office/drawing/2014/main" id="{1D66113F-5BB3-E64E-BB33-969D6257DC53}"/>
                  </a:ext>
                </a:extLst>
              </p:cNvPr>
              <p:cNvSpPr/>
              <p:nvPr/>
            </p:nvSpPr>
            <p:spPr>
              <a:xfrm rot="5400000">
                <a:off x="1479077" y="1012274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Group 476">
                <a:extLst>
                  <a:ext uri="{FF2B5EF4-FFF2-40B4-BE49-F238E27FC236}">
                    <a16:creationId xmlns:a16="http://schemas.microsoft.com/office/drawing/2014/main" id="{551EBAE0-14BA-B046-B3FA-670D24F686C1}"/>
                  </a:ext>
                </a:extLst>
              </p:cNvPr>
              <p:cNvGrpSpPr/>
              <p:nvPr/>
            </p:nvGrpSpPr>
            <p:grpSpPr>
              <a:xfrm>
                <a:off x="1531182" y="1063671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06" name="타원 91">
                  <a:extLst>
                    <a:ext uri="{FF2B5EF4-FFF2-40B4-BE49-F238E27FC236}">
                      <a16:creationId xmlns:a16="http://schemas.microsoft.com/office/drawing/2014/main" id="{A8BE4EBD-757F-3843-AC0B-33ED167554D2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Rectangle 478">
                  <a:extLst>
                    <a:ext uri="{FF2B5EF4-FFF2-40B4-BE49-F238E27FC236}">
                      <a16:creationId xmlns:a16="http://schemas.microsoft.com/office/drawing/2014/main" id="{50E569F9-5D9A-484C-9DB2-31F15CD2407C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8" name="Triangle 479">
                  <a:extLst>
                    <a:ext uri="{FF2B5EF4-FFF2-40B4-BE49-F238E27FC236}">
                      <a16:creationId xmlns:a16="http://schemas.microsoft.com/office/drawing/2014/main" id="{F69CA409-5496-1445-B258-F2190E97829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96" name="Group 484">
                <a:extLst>
                  <a:ext uri="{FF2B5EF4-FFF2-40B4-BE49-F238E27FC236}">
                    <a16:creationId xmlns:a16="http://schemas.microsoft.com/office/drawing/2014/main" id="{74D25672-CBC6-8240-8106-ABA89C5DDAF5}"/>
                  </a:ext>
                </a:extLst>
              </p:cNvPr>
              <p:cNvGrpSpPr/>
              <p:nvPr/>
            </p:nvGrpSpPr>
            <p:grpSpPr>
              <a:xfrm>
                <a:off x="1531182" y="1106988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03" name="타원 91">
                  <a:extLst>
                    <a:ext uri="{FF2B5EF4-FFF2-40B4-BE49-F238E27FC236}">
                      <a16:creationId xmlns:a16="http://schemas.microsoft.com/office/drawing/2014/main" id="{2DC24DE0-0A61-C44C-8102-AB2F85B4C329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Rectangle 486">
                  <a:extLst>
                    <a:ext uri="{FF2B5EF4-FFF2-40B4-BE49-F238E27FC236}">
                      <a16:creationId xmlns:a16="http://schemas.microsoft.com/office/drawing/2014/main" id="{4E586E38-645A-DC4E-9673-D6B9F668E316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5" name="Triangle 535">
                  <a:extLst>
                    <a:ext uri="{FF2B5EF4-FFF2-40B4-BE49-F238E27FC236}">
                      <a16:creationId xmlns:a16="http://schemas.microsoft.com/office/drawing/2014/main" id="{D889F826-3D47-AC47-BD9F-EF4033F49A17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497" name="Group 536">
                <a:extLst>
                  <a:ext uri="{FF2B5EF4-FFF2-40B4-BE49-F238E27FC236}">
                    <a16:creationId xmlns:a16="http://schemas.microsoft.com/office/drawing/2014/main" id="{4ECB5FA0-968B-D74D-90F0-34C73EF441AF}"/>
                  </a:ext>
                </a:extLst>
              </p:cNvPr>
              <p:cNvGrpSpPr/>
              <p:nvPr/>
            </p:nvGrpSpPr>
            <p:grpSpPr>
              <a:xfrm>
                <a:off x="1531182" y="10203548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00" name="타원 91">
                  <a:extLst>
                    <a:ext uri="{FF2B5EF4-FFF2-40B4-BE49-F238E27FC236}">
                      <a16:creationId xmlns:a16="http://schemas.microsoft.com/office/drawing/2014/main" id="{C6A5F41C-2FE0-9043-937E-8CB3895BEEF5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1" name="Rectangle 538">
                  <a:extLst>
                    <a:ext uri="{FF2B5EF4-FFF2-40B4-BE49-F238E27FC236}">
                      <a16:creationId xmlns:a16="http://schemas.microsoft.com/office/drawing/2014/main" id="{D1F7C5BA-7A12-2646-BADD-992AFBB6CDF3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02" name="Triangle 587">
                  <a:extLst>
                    <a:ext uri="{FF2B5EF4-FFF2-40B4-BE49-F238E27FC236}">
                      <a16:creationId xmlns:a16="http://schemas.microsoft.com/office/drawing/2014/main" id="{55DD4455-686D-504E-A910-8D42CBD8CAE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498" name="Straight Connector 590">
                <a:extLst>
                  <a:ext uri="{FF2B5EF4-FFF2-40B4-BE49-F238E27FC236}">
                    <a16:creationId xmlns:a16="http://schemas.microsoft.com/office/drawing/2014/main" id="{59C95D1E-03DE-5442-9649-0FB6859FE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10330454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646">
                <a:extLst>
                  <a:ext uri="{FF2B5EF4-FFF2-40B4-BE49-F238E27FC236}">
                    <a16:creationId xmlns:a16="http://schemas.microsoft.com/office/drawing/2014/main" id="{01F3BECB-2C81-AF4E-AF14-1D94ACD41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10327382"/>
                <a:ext cx="0" cy="8699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BA9C9199-AC49-144A-9A4A-D4AD83D9519E}"/>
                </a:ext>
              </a:extLst>
            </p:cNvPr>
            <p:cNvGrpSpPr/>
            <p:nvPr/>
          </p:nvGrpSpPr>
          <p:grpSpPr>
            <a:xfrm rot="10800000">
              <a:off x="4026833" y="2158146"/>
              <a:ext cx="1296147" cy="1307549"/>
              <a:chOff x="1484778" y="1798106"/>
              <a:chExt cx="1296147" cy="1307549"/>
            </a:xfrm>
          </p:grpSpPr>
          <p:sp>
            <p:nvSpPr>
              <p:cNvPr id="510" name="직사각형 84">
                <a:extLst>
                  <a:ext uri="{FF2B5EF4-FFF2-40B4-BE49-F238E27FC236}">
                    <a16:creationId xmlns:a16="http://schemas.microsoft.com/office/drawing/2014/main" id="{A5470755-498C-E74D-B142-868E39435426}"/>
                  </a:ext>
                </a:extLst>
              </p:cNvPr>
              <p:cNvSpPr/>
              <p:nvPr/>
            </p:nvSpPr>
            <p:spPr>
              <a:xfrm rot="5400000">
                <a:off x="1479077" y="1803807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1" name="Group 3">
                <a:extLst>
                  <a:ext uri="{FF2B5EF4-FFF2-40B4-BE49-F238E27FC236}">
                    <a16:creationId xmlns:a16="http://schemas.microsoft.com/office/drawing/2014/main" id="{AA48A659-D618-0147-A29F-7BC38BCEAC06}"/>
                  </a:ext>
                </a:extLst>
              </p:cNvPr>
              <p:cNvGrpSpPr/>
              <p:nvPr/>
            </p:nvGrpSpPr>
            <p:grpSpPr>
              <a:xfrm>
                <a:off x="1531182" y="188376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23" name="타원 91">
                  <a:extLst>
                    <a:ext uri="{FF2B5EF4-FFF2-40B4-BE49-F238E27FC236}">
                      <a16:creationId xmlns:a16="http://schemas.microsoft.com/office/drawing/2014/main" id="{1316D7CE-2A8D-8E4E-BB04-C635142B2FD9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4" name="Rectangle 391">
                  <a:extLst>
                    <a:ext uri="{FF2B5EF4-FFF2-40B4-BE49-F238E27FC236}">
                      <a16:creationId xmlns:a16="http://schemas.microsoft.com/office/drawing/2014/main" id="{67FB2E40-7D51-AC45-9BED-96BE0A1C577F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25" name="Triangle 392">
                  <a:extLst>
                    <a:ext uri="{FF2B5EF4-FFF2-40B4-BE49-F238E27FC236}">
                      <a16:creationId xmlns:a16="http://schemas.microsoft.com/office/drawing/2014/main" id="{735C0C3A-7241-D349-B6F9-36751984FE4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12" name="Group 5">
                <a:extLst>
                  <a:ext uri="{FF2B5EF4-FFF2-40B4-BE49-F238E27FC236}">
                    <a16:creationId xmlns:a16="http://schemas.microsoft.com/office/drawing/2014/main" id="{B79BFAD7-AEB3-4F4A-9126-0D6613448315}"/>
                  </a:ext>
                </a:extLst>
              </p:cNvPr>
              <p:cNvGrpSpPr/>
              <p:nvPr/>
            </p:nvGrpSpPr>
            <p:grpSpPr>
              <a:xfrm>
                <a:off x="1553854" y="231793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520" name="타원 92">
                  <a:extLst>
                    <a:ext uri="{FF2B5EF4-FFF2-40B4-BE49-F238E27FC236}">
                      <a16:creationId xmlns:a16="http://schemas.microsoft.com/office/drawing/2014/main" id="{FA4A3E5D-AADE-BB45-A93B-794A6D72971C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1" name="Rectangle 393">
                  <a:extLst>
                    <a:ext uri="{FF2B5EF4-FFF2-40B4-BE49-F238E27FC236}">
                      <a16:creationId xmlns:a16="http://schemas.microsoft.com/office/drawing/2014/main" id="{EC78EA7F-C0B9-D84C-9F17-A5EE77A1E3B3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22" name="Triangle 394">
                  <a:extLst>
                    <a:ext uri="{FF2B5EF4-FFF2-40B4-BE49-F238E27FC236}">
                      <a16:creationId xmlns:a16="http://schemas.microsoft.com/office/drawing/2014/main" id="{4C1C7121-6959-1946-BAAC-1002EBC4C8CA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13" name="Group 6">
                <a:extLst>
                  <a:ext uri="{FF2B5EF4-FFF2-40B4-BE49-F238E27FC236}">
                    <a16:creationId xmlns:a16="http://schemas.microsoft.com/office/drawing/2014/main" id="{C33FD053-41E9-564B-85B1-20E47EE654D3}"/>
                  </a:ext>
                </a:extLst>
              </p:cNvPr>
              <p:cNvGrpSpPr/>
              <p:nvPr/>
            </p:nvGrpSpPr>
            <p:grpSpPr>
              <a:xfrm>
                <a:off x="1555756" y="2752107"/>
                <a:ext cx="1155063" cy="253811"/>
                <a:chOff x="1123711" y="2458653"/>
                <a:chExt cx="1155063" cy="253811"/>
              </a:xfrm>
            </p:grpSpPr>
            <p:sp>
              <p:nvSpPr>
                <p:cNvPr id="517" name="타원 93">
                  <a:extLst>
                    <a:ext uri="{FF2B5EF4-FFF2-40B4-BE49-F238E27FC236}">
                      <a16:creationId xmlns:a16="http://schemas.microsoft.com/office/drawing/2014/main" id="{3116ED84-37B1-6D4D-BF88-63E61ADE8B2E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8" name="Rectangle 395">
                  <a:extLst>
                    <a:ext uri="{FF2B5EF4-FFF2-40B4-BE49-F238E27FC236}">
                      <a16:creationId xmlns:a16="http://schemas.microsoft.com/office/drawing/2014/main" id="{165AF51E-20BA-994C-B3CB-D02509475998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19" name="Triangle 396">
                  <a:extLst>
                    <a:ext uri="{FF2B5EF4-FFF2-40B4-BE49-F238E27FC236}">
                      <a16:creationId xmlns:a16="http://schemas.microsoft.com/office/drawing/2014/main" id="{B63C4ABB-8F9B-0E46-88DD-CAFE77768ECC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14" name="Straight Connector 8">
                <a:extLst>
                  <a:ext uri="{FF2B5EF4-FFF2-40B4-BE49-F238E27FC236}">
                    <a16:creationId xmlns:a16="http://schemas.microsoft.com/office/drawing/2014/main" id="{59E5715B-ACA9-B641-AEF8-382A39AF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72" y="2010672"/>
                <a:ext cx="880036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0">
                <a:extLst>
                  <a:ext uri="{FF2B5EF4-FFF2-40B4-BE49-F238E27FC236}">
                    <a16:creationId xmlns:a16="http://schemas.microsoft.com/office/drawing/2014/main" id="{B609D625-28D4-6343-8D35-D1695F782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3609" y="2440682"/>
                <a:ext cx="0" cy="4381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1215">
                <a:extLst>
                  <a:ext uri="{FF2B5EF4-FFF2-40B4-BE49-F238E27FC236}">
                    <a16:creationId xmlns:a16="http://schemas.microsoft.com/office/drawing/2014/main" id="{2A82AA75-F04E-AB44-B2F3-1F08A24778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2005847"/>
                <a:ext cx="887252" cy="43425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6" name="그룹 525">
              <a:extLst>
                <a:ext uri="{FF2B5EF4-FFF2-40B4-BE49-F238E27FC236}">
                  <a16:creationId xmlns:a16="http://schemas.microsoft.com/office/drawing/2014/main" id="{021CC2AC-7724-E04E-8E64-5B9EA49DFDEA}"/>
                </a:ext>
              </a:extLst>
            </p:cNvPr>
            <p:cNvGrpSpPr/>
            <p:nvPr/>
          </p:nvGrpSpPr>
          <p:grpSpPr>
            <a:xfrm rot="10800000">
              <a:off x="4026833" y="3544635"/>
              <a:ext cx="1296147" cy="1307549"/>
              <a:chOff x="1484778" y="3184595"/>
              <a:chExt cx="1296147" cy="1307549"/>
            </a:xfrm>
          </p:grpSpPr>
          <p:sp>
            <p:nvSpPr>
              <p:cNvPr id="527" name="직사각형 84">
                <a:extLst>
                  <a:ext uri="{FF2B5EF4-FFF2-40B4-BE49-F238E27FC236}">
                    <a16:creationId xmlns:a16="http://schemas.microsoft.com/office/drawing/2014/main" id="{890E8BA2-A73C-E84E-813F-81B8020FC837}"/>
                  </a:ext>
                </a:extLst>
              </p:cNvPr>
              <p:cNvSpPr/>
              <p:nvPr/>
            </p:nvSpPr>
            <p:spPr>
              <a:xfrm rot="5400000">
                <a:off x="1479077" y="3190296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8" name="Group 407">
                <a:extLst>
                  <a:ext uri="{FF2B5EF4-FFF2-40B4-BE49-F238E27FC236}">
                    <a16:creationId xmlns:a16="http://schemas.microsoft.com/office/drawing/2014/main" id="{E9B5C3EC-9FFF-1940-9076-694D75AF1634}"/>
                  </a:ext>
                </a:extLst>
              </p:cNvPr>
              <p:cNvGrpSpPr/>
              <p:nvPr/>
            </p:nvGrpSpPr>
            <p:grpSpPr>
              <a:xfrm>
                <a:off x="1535102" y="3699951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44" name="타원 91">
                  <a:extLst>
                    <a:ext uri="{FF2B5EF4-FFF2-40B4-BE49-F238E27FC236}">
                      <a16:creationId xmlns:a16="http://schemas.microsoft.com/office/drawing/2014/main" id="{E783F85F-FF1B-A041-80DD-FC085F2C4467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5" name="Rectangle 409">
                  <a:extLst>
                    <a:ext uri="{FF2B5EF4-FFF2-40B4-BE49-F238E27FC236}">
                      <a16:creationId xmlns:a16="http://schemas.microsoft.com/office/drawing/2014/main" id="{B9EB58D1-5299-2C48-8497-086CE166DD4F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46" name="Triangle 410">
                  <a:extLst>
                    <a:ext uri="{FF2B5EF4-FFF2-40B4-BE49-F238E27FC236}">
                      <a16:creationId xmlns:a16="http://schemas.microsoft.com/office/drawing/2014/main" id="{FAA90A4B-F17D-0F42-96CA-6147D904725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29" name="Group 411">
                <a:extLst>
                  <a:ext uri="{FF2B5EF4-FFF2-40B4-BE49-F238E27FC236}">
                    <a16:creationId xmlns:a16="http://schemas.microsoft.com/office/drawing/2014/main" id="{6B0246D0-7101-DA4F-995F-0D625EF17E0D}"/>
                  </a:ext>
                </a:extLst>
              </p:cNvPr>
              <p:cNvGrpSpPr/>
              <p:nvPr/>
            </p:nvGrpSpPr>
            <p:grpSpPr>
              <a:xfrm>
                <a:off x="1561930" y="326130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541" name="타원 92">
                  <a:extLst>
                    <a:ext uri="{FF2B5EF4-FFF2-40B4-BE49-F238E27FC236}">
                      <a16:creationId xmlns:a16="http://schemas.microsoft.com/office/drawing/2014/main" id="{3B736F72-8CAA-BE4D-9AB6-67322307C1A4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2" name="Rectangle 413">
                  <a:extLst>
                    <a:ext uri="{FF2B5EF4-FFF2-40B4-BE49-F238E27FC236}">
                      <a16:creationId xmlns:a16="http://schemas.microsoft.com/office/drawing/2014/main" id="{D17E16AA-04A2-E64F-BE47-5ADD426B0F37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43" name="Triangle 414">
                  <a:extLst>
                    <a:ext uri="{FF2B5EF4-FFF2-40B4-BE49-F238E27FC236}">
                      <a16:creationId xmlns:a16="http://schemas.microsoft.com/office/drawing/2014/main" id="{E9DE7101-64B7-3743-8055-F3B8D1F27AF7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30" name="Group 415">
                <a:extLst>
                  <a:ext uri="{FF2B5EF4-FFF2-40B4-BE49-F238E27FC236}">
                    <a16:creationId xmlns:a16="http://schemas.microsoft.com/office/drawing/2014/main" id="{564118BB-9A79-6343-B9F7-BA89152629CF}"/>
                  </a:ext>
                </a:extLst>
              </p:cNvPr>
              <p:cNvGrpSpPr/>
              <p:nvPr/>
            </p:nvGrpSpPr>
            <p:grpSpPr>
              <a:xfrm>
                <a:off x="1555756" y="4138596"/>
                <a:ext cx="1155063" cy="253811"/>
                <a:chOff x="1123711" y="2458653"/>
                <a:chExt cx="1155063" cy="253811"/>
              </a:xfrm>
            </p:grpSpPr>
            <p:sp>
              <p:nvSpPr>
                <p:cNvPr id="534" name="타원 93">
                  <a:extLst>
                    <a:ext uri="{FF2B5EF4-FFF2-40B4-BE49-F238E27FC236}">
                      <a16:creationId xmlns:a16="http://schemas.microsoft.com/office/drawing/2014/main" id="{A6ECC352-6E28-B941-8EFF-3FA8C52C6AA4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Rectangle 417">
                  <a:extLst>
                    <a:ext uri="{FF2B5EF4-FFF2-40B4-BE49-F238E27FC236}">
                      <a16:creationId xmlns:a16="http://schemas.microsoft.com/office/drawing/2014/main" id="{01ABF388-880E-2B47-A1A2-232F3E386398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40" name="Triangle 418">
                  <a:extLst>
                    <a:ext uri="{FF2B5EF4-FFF2-40B4-BE49-F238E27FC236}">
                      <a16:creationId xmlns:a16="http://schemas.microsoft.com/office/drawing/2014/main" id="{6FCC381A-EAAB-2640-A4CF-75AE4A36B733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31" name="Straight Connector 68">
                <a:extLst>
                  <a:ext uri="{FF2B5EF4-FFF2-40B4-BE49-F238E27FC236}">
                    <a16:creationId xmlns:a16="http://schemas.microsoft.com/office/drawing/2014/main" id="{C0E86F0F-4219-554B-ACD9-D783F7ADB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254" y="3387300"/>
                <a:ext cx="880391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1224">
                <a:extLst>
                  <a:ext uri="{FF2B5EF4-FFF2-40B4-BE49-F238E27FC236}">
                    <a16:creationId xmlns:a16="http://schemas.microsoft.com/office/drawing/2014/main" id="{247F9EFB-8EB3-6143-9133-442D47140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3387300"/>
                <a:ext cx="879049" cy="44403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1227">
                <a:extLst>
                  <a:ext uri="{FF2B5EF4-FFF2-40B4-BE49-F238E27FC236}">
                    <a16:creationId xmlns:a16="http://schemas.microsoft.com/office/drawing/2014/main" id="{0B0B34DB-546B-7E41-BE5F-68420B6F1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15" y="3826857"/>
                <a:ext cx="884930" cy="4362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그룹 546">
              <a:extLst>
                <a:ext uri="{FF2B5EF4-FFF2-40B4-BE49-F238E27FC236}">
                  <a16:creationId xmlns:a16="http://schemas.microsoft.com/office/drawing/2014/main" id="{AE855D1C-6109-9342-85DA-5596B73E6B60}"/>
                </a:ext>
              </a:extLst>
            </p:cNvPr>
            <p:cNvGrpSpPr/>
            <p:nvPr/>
          </p:nvGrpSpPr>
          <p:grpSpPr>
            <a:xfrm rot="10800000">
              <a:off x="4026833" y="4931124"/>
              <a:ext cx="1296147" cy="1307549"/>
              <a:chOff x="1484778" y="4571084"/>
              <a:chExt cx="1296147" cy="1307549"/>
            </a:xfrm>
          </p:grpSpPr>
          <p:sp>
            <p:nvSpPr>
              <p:cNvPr id="548" name="직사각형 84">
                <a:extLst>
                  <a:ext uri="{FF2B5EF4-FFF2-40B4-BE49-F238E27FC236}">
                    <a16:creationId xmlns:a16="http://schemas.microsoft.com/office/drawing/2014/main" id="{5721DE64-A530-7948-9ED5-9B4A6A6E2C3B}"/>
                  </a:ext>
                </a:extLst>
              </p:cNvPr>
              <p:cNvSpPr/>
              <p:nvPr/>
            </p:nvSpPr>
            <p:spPr>
              <a:xfrm rot="5400000">
                <a:off x="1479077" y="4576785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9" name="Group 420">
                <a:extLst>
                  <a:ext uri="{FF2B5EF4-FFF2-40B4-BE49-F238E27FC236}">
                    <a16:creationId xmlns:a16="http://schemas.microsoft.com/office/drawing/2014/main" id="{A173A2C7-643C-F84A-BADA-7D8428CA736E}"/>
                  </a:ext>
                </a:extLst>
              </p:cNvPr>
              <p:cNvGrpSpPr/>
              <p:nvPr/>
            </p:nvGrpSpPr>
            <p:grpSpPr>
              <a:xfrm>
                <a:off x="1538043" y="552876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61" name="타원 91">
                  <a:extLst>
                    <a:ext uri="{FF2B5EF4-FFF2-40B4-BE49-F238E27FC236}">
                      <a16:creationId xmlns:a16="http://schemas.microsoft.com/office/drawing/2014/main" id="{62EB9AE9-948B-DB40-AB19-44F6BF09526B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2" name="Rectangle 422">
                  <a:extLst>
                    <a:ext uri="{FF2B5EF4-FFF2-40B4-BE49-F238E27FC236}">
                      <a16:creationId xmlns:a16="http://schemas.microsoft.com/office/drawing/2014/main" id="{F56F6291-C4A0-E74E-9CF5-76591AE991FB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63" name="Triangle 423">
                  <a:extLst>
                    <a:ext uri="{FF2B5EF4-FFF2-40B4-BE49-F238E27FC236}">
                      <a16:creationId xmlns:a16="http://schemas.microsoft.com/office/drawing/2014/main" id="{D253DE70-2C88-584C-9D39-3FD5A574A6F6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50" name="Group 424">
                <a:extLst>
                  <a:ext uri="{FF2B5EF4-FFF2-40B4-BE49-F238E27FC236}">
                    <a16:creationId xmlns:a16="http://schemas.microsoft.com/office/drawing/2014/main" id="{D47D7907-F1A5-A44B-98E5-497463EC6AEA}"/>
                  </a:ext>
                </a:extLst>
              </p:cNvPr>
              <p:cNvGrpSpPr/>
              <p:nvPr/>
            </p:nvGrpSpPr>
            <p:grpSpPr>
              <a:xfrm>
                <a:off x="1555756" y="5094221"/>
                <a:ext cx="1155063" cy="253811"/>
                <a:chOff x="1123711" y="2024483"/>
                <a:chExt cx="1155063" cy="253811"/>
              </a:xfrm>
            </p:grpSpPr>
            <p:sp>
              <p:nvSpPr>
                <p:cNvPr id="558" name="타원 92">
                  <a:extLst>
                    <a:ext uri="{FF2B5EF4-FFF2-40B4-BE49-F238E27FC236}">
                      <a16:creationId xmlns:a16="http://schemas.microsoft.com/office/drawing/2014/main" id="{B8563F9F-9E0A-A743-9310-702023B6D3C9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9" name="Rectangle 426">
                  <a:extLst>
                    <a:ext uri="{FF2B5EF4-FFF2-40B4-BE49-F238E27FC236}">
                      <a16:creationId xmlns:a16="http://schemas.microsoft.com/office/drawing/2014/main" id="{3B80EA48-45A9-5A49-8F99-1D128754EB22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60" name="Triangle 427">
                  <a:extLst>
                    <a:ext uri="{FF2B5EF4-FFF2-40B4-BE49-F238E27FC236}">
                      <a16:creationId xmlns:a16="http://schemas.microsoft.com/office/drawing/2014/main" id="{1DAE8B37-6162-2D42-860A-3D0062945ED3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51" name="Group 428">
                <a:extLst>
                  <a:ext uri="{FF2B5EF4-FFF2-40B4-BE49-F238E27FC236}">
                    <a16:creationId xmlns:a16="http://schemas.microsoft.com/office/drawing/2014/main" id="{4763414B-9A6D-5946-A823-E25D386BE864}"/>
                  </a:ext>
                </a:extLst>
              </p:cNvPr>
              <p:cNvGrpSpPr/>
              <p:nvPr/>
            </p:nvGrpSpPr>
            <p:grpSpPr>
              <a:xfrm>
                <a:off x="1555756" y="465968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555" name="타원 93">
                  <a:extLst>
                    <a:ext uri="{FF2B5EF4-FFF2-40B4-BE49-F238E27FC236}">
                      <a16:creationId xmlns:a16="http://schemas.microsoft.com/office/drawing/2014/main" id="{F30B9093-121B-8943-B5B8-52CF98B6ADBB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6" name="Rectangle 430">
                  <a:extLst>
                    <a:ext uri="{FF2B5EF4-FFF2-40B4-BE49-F238E27FC236}">
                      <a16:creationId xmlns:a16="http://schemas.microsoft.com/office/drawing/2014/main" id="{2BAA6129-9131-DF41-9560-1241123B55A8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57" name="Triangle 431">
                  <a:extLst>
                    <a:ext uri="{FF2B5EF4-FFF2-40B4-BE49-F238E27FC236}">
                      <a16:creationId xmlns:a16="http://schemas.microsoft.com/office/drawing/2014/main" id="{F3291A11-E54D-3948-8FE9-3E0847221021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52" name="Straight Connector 80">
                <a:extLst>
                  <a:ext uri="{FF2B5EF4-FFF2-40B4-BE49-F238E27FC236}">
                    <a16:creationId xmlns:a16="http://schemas.microsoft.com/office/drawing/2014/main" id="{EFD2B3F1-8AA6-7A49-B61D-2D8B50963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4786586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90">
                <a:extLst>
                  <a:ext uri="{FF2B5EF4-FFF2-40B4-BE49-F238E27FC236}">
                    <a16:creationId xmlns:a16="http://schemas.microsoft.com/office/drawing/2014/main" id="{6C9951D6-CFF1-4546-919C-ADCC8FF3D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469" y="4780657"/>
                <a:ext cx="0" cy="4445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1234">
                <a:extLst>
                  <a:ext uri="{FF2B5EF4-FFF2-40B4-BE49-F238E27FC236}">
                    <a16:creationId xmlns:a16="http://schemas.microsoft.com/office/drawing/2014/main" id="{64D3D208-7BED-304F-94D1-3227CD3490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5221127"/>
                <a:ext cx="879037" cy="43900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4" name="그룹 563">
              <a:extLst>
                <a:ext uri="{FF2B5EF4-FFF2-40B4-BE49-F238E27FC236}">
                  <a16:creationId xmlns:a16="http://schemas.microsoft.com/office/drawing/2014/main" id="{3E9FB9C0-26D6-2745-8F08-823910533A23}"/>
                </a:ext>
              </a:extLst>
            </p:cNvPr>
            <p:cNvGrpSpPr/>
            <p:nvPr/>
          </p:nvGrpSpPr>
          <p:grpSpPr>
            <a:xfrm rot="10800000">
              <a:off x="4026833" y="6317613"/>
              <a:ext cx="1296147" cy="1307549"/>
              <a:chOff x="1484778" y="5957573"/>
              <a:chExt cx="1296147" cy="1307549"/>
            </a:xfrm>
          </p:grpSpPr>
          <p:sp>
            <p:nvSpPr>
              <p:cNvPr id="565" name="직사각형 84">
                <a:extLst>
                  <a:ext uri="{FF2B5EF4-FFF2-40B4-BE49-F238E27FC236}">
                    <a16:creationId xmlns:a16="http://schemas.microsoft.com/office/drawing/2014/main" id="{33671FC3-9040-7149-8706-A367640C5AD9}"/>
                  </a:ext>
                </a:extLst>
              </p:cNvPr>
              <p:cNvSpPr/>
              <p:nvPr/>
            </p:nvSpPr>
            <p:spPr>
              <a:xfrm rot="5400000">
                <a:off x="1479077" y="596327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6" name="Group 433">
                <a:extLst>
                  <a:ext uri="{FF2B5EF4-FFF2-40B4-BE49-F238E27FC236}">
                    <a16:creationId xmlns:a16="http://schemas.microsoft.com/office/drawing/2014/main" id="{DECAB40B-403F-1D49-9A30-0DBDE07CACFE}"/>
                  </a:ext>
                </a:extLst>
              </p:cNvPr>
              <p:cNvGrpSpPr/>
              <p:nvPr/>
            </p:nvGrpSpPr>
            <p:grpSpPr>
              <a:xfrm>
                <a:off x="1531182" y="6043233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78" name="타원 91">
                  <a:extLst>
                    <a:ext uri="{FF2B5EF4-FFF2-40B4-BE49-F238E27FC236}">
                      <a16:creationId xmlns:a16="http://schemas.microsoft.com/office/drawing/2014/main" id="{B0939C43-5CCF-9E4A-8E92-F266B625130E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9" name="Rectangle 435">
                  <a:extLst>
                    <a:ext uri="{FF2B5EF4-FFF2-40B4-BE49-F238E27FC236}">
                      <a16:creationId xmlns:a16="http://schemas.microsoft.com/office/drawing/2014/main" id="{D2C6590A-B38C-CD4F-A491-402D395D27BC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80" name="Triangle 436">
                  <a:extLst>
                    <a:ext uri="{FF2B5EF4-FFF2-40B4-BE49-F238E27FC236}">
                      <a16:creationId xmlns:a16="http://schemas.microsoft.com/office/drawing/2014/main" id="{5394EB24-1659-9E42-A2B9-F6BC147BE6C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67" name="Group 441">
                <a:extLst>
                  <a:ext uri="{FF2B5EF4-FFF2-40B4-BE49-F238E27FC236}">
                    <a16:creationId xmlns:a16="http://schemas.microsoft.com/office/drawing/2014/main" id="{CDFB83CF-5A87-1E45-A92F-55060D16C898}"/>
                  </a:ext>
                </a:extLst>
              </p:cNvPr>
              <p:cNvGrpSpPr/>
              <p:nvPr/>
            </p:nvGrpSpPr>
            <p:grpSpPr>
              <a:xfrm>
                <a:off x="1555756" y="691157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575" name="타원 93">
                  <a:extLst>
                    <a:ext uri="{FF2B5EF4-FFF2-40B4-BE49-F238E27FC236}">
                      <a16:creationId xmlns:a16="http://schemas.microsoft.com/office/drawing/2014/main" id="{3B3FE8DE-1A21-5941-9041-946128684E2A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6" name="Rectangle 443">
                  <a:extLst>
                    <a:ext uri="{FF2B5EF4-FFF2-40B4-BE49-F238E27FC236}">
                      <a16:creationId xmlns:a16="http://schemas.microsoft.com/office/drawing/2014/main" id="{24921448-DE13-AA4C-83E7-B06203F67D4E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77" name="Triangle 444">
                  <a:extLst>
                    <a:ext uri="{FF2B5EF4-FFF2-40B4-BE49-F238E27FC236}">
                      <a16:creationId xmlns:a16="http://schemas.microsoft.com/office/drawing/2014/main" id="{4FAD3646-75FC-424B-A4A5-E7EAE11A8D3C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68" name="Group 445">
                <a:extLst>
                  <a:ext uri="{FF2B5EF4-FFF2-40B4-BE49-F238E27FC236}">
                    <a16:creationId xmlns:a16="http://schemas.microsoft.com/office/drawing/2014/main" id="{71A6ABB1-7FF4-414A-8FA3-B7554C47F90B}"/>
                  </a:ext>
                </a:extLst>
              </p:cNvPr>
              <p:cNvGrpSpPr/>
              <p:nvPr/>
            </p:nvGrpSpPr>
            <p:grpSpPr>
              <a:xfrm>
                <a:off x="1533515" y="6477404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72" name="타원 91">
                  <a:extLst>
                    <a:ext uri="{FF2B5EF4-FFF2-40B4-BE49-F238E27FC236}">
                      <a16:creationId xmlns:a16="http://schemas.microsoft.com/office/drawing/2014/main" id="{DDF534DF-3F1B-BB44-80F3-8E0A7D6D90EE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3" name="Rectangle 447">
                  <a:extLst>
                    <a:ext uri="{FF2B5EF4-FFF2-40B4-BE49-F238E27FC236}">
                      <a16:creationId xmlns:a16="http://schemas.microsoft.com/office/drawing/2014/main" id="{1509102B-AF2F-1047-BEE1-945CBB62FEF4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74" name="Triangle 448">
                  <a:extLst>
                    <a:ext uri="{FF2B5EF4-FFF2-40B4-BE49-F238E27FC236}">
                      <a16:creationId xmlns:a16="http://schemas.microsoft.com/office/drawing/2014/main" id="{62D8DA9F-2539-6440-9E77-A575B8B9239A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69" name="Straight Connector 92">
                <a:extLst>
                  <a:ext uri="{FF2B5EF4-FFF2-40B4-BE49-F238E27FC236}">
                    <a16:creationId xmlns:a16="http://schemas.microsoft.com/office/drawing/2014/main" id="{673258D2-8E93-7340-ADCB-D3661CC49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6170139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98">
                <a:extLst>
                  <a:ext uri="{FF2B5EF4-FFF2-40B4-BE49-F238E27FC236}">
                    <a16:creationId xmlns:a16="http://schemas.microsoft.com/office/drawing/2014/main" id="{946AF0BB-AF76-B949-89D9-2418CFE91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6168132"/>
                <a:ext cx="0" cy="43815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1242">
                <a:extLst>
                  <a:ext uri="{FF2B5EF4-FFF2-40B4-BE49-F238E27FC236}">
                    <a16:creationId xmlns:a16="http://schemas.microsoft.com/office/drawing/2014/main" id="{5752363A-6F29-904B-8687-2FBA6D853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886" y="6601216"/>
                <a:ext cx="886759" cy="436866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EA180549-480D-144B-9E5B-129125076BD5}"/>
                </a:ext>
              </a:extLst>
            </p:cNvPr>
            <p:cNvGrpSpPr/>
            <p:nvPr/>
          </p:nvGrpSpPr>
          <p:grpSpPr>
            <a:xfrm rot="10800000">
              <a:off x="4026833" y="7704102"/>
              <a:ext cx="1296147" cy="1307549"/>
              <a:chOff x="1484778" y="7344062"/>
              <a:chExt cx="1296147" cy="1307549"/>
            </a:xfrm>
          </p:grpSpPr>
          <p:sp>
            <p:nvSpPr>
              <p:cNvPr id="582" name="직사각형 84">
                <a:extLst>
                  <a:ext uri="{FF2B5EF4-FFF2-40B4-BE49-F238E27FC236}">
                    <a16:creationId xmlns:a16="http://schemas.microsoft.com/office/drawing/2014/main" id="{9621DFE8-6C84-964C-9A3A-451EBDE38975}"/>
                  </a:ext>
                </a:extLst>
              </p:cNvPr>
              <p:cNvSpPr/>
              <p:nvPr/>
            </p:nvSpPr>
            <p:spPr>
              <a:xfrm rot="5400000">
                <a:off x="1479077" y="7349763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3" name="Group 450">
                <a:extLst>
                  <a:ext uri="{FF2B5EF4-FFF2-40B4-BE49-F238E27FC236}">
                    <a16:creationId xmlns:a16="http://schemas.microsoft.com/office/drawing/2014/main" id="{5E6385BD-86FE-5640-A316-A5AF1E326FA9}"/>
                  </a:ext>
                </a:extLst>
              </p:cNvPr>
              <p:cNvGrpSpPr/>
              <p:nvPr/>
            </p:nvGrpSpPr>
            <p:grpSpPr>
              <a:xfrm>
                <a:off x="1531182" y="742972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97" name="타원 91">
                  <a:extLst>
                    <a:ext uri="{FF2B5EF4-FFF2-40B4-BE49-F238E27FC236}">
                      <a16:creationId xmlns:a16="http://schemas.microsoft.com/office/drawing/2014/main" id="{E7C9E566-315B-6F45-ADF1-A48245E27C55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8" name="Rectangle 452">
                  <a:extLst>
                    <a:ext uri="{FF2B5EF4-FFF2-40B4-BE49-F238E27FC236}">
                      <a16:creationId xmlns:a16="http://schemas.microsoft.com/office/drawing/2014/main" id="{A651188C-9573-F940-A112-C2F0269DF3A7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99" name="Triangle 453">
                  <a:extLst>
                    <a:ext uri="{FF2B5EF4-FFF2-40B4-BE49-F238E27FC236}">
                      <a16:creationId xmlns:a16="http://schemas.microsoft.com/office/drawing/2014/main" id="{1B6207DC-1E00-3649-BBE2-4FAD4C9AC69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84" name="Group 454">
                <a:extLst>
                  <a:ext uri="{FF2B5EF4-FFF2-40B4-BE49-F238E27FC236}">
                    <a16:creationId xmlns:a16="http://schemas.microsoft.com/office/drawing/2014/main" id="{0A587521-8923-974D-9403-26FD4D41408B}"/>
                  </a:ext>
                </a:extLst>
              </p:cNvPr>
              <p:cNvGrpSpPr/>
              <p:nvPr/>
            </p:nvGrpSpPr>
            <p:grpSpPr>
              <a:xfrm>
                <a:off x="1559841" y="786331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594" name="타원 93">
                  <a:extLst>
                    <a:ext uri="{FF2B5EF4-FFF2-40B4-BE49-F238E27FC236}">
                      <a16:creationId xmlns:a16="http://schemas.microsoft.com/office/drawing/2014/main" id="{985121AE-BFEB-C340-96CA-21909DF6D3A0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5" name="Rectangle 456">
                  <a:extLst>
                    <a:ext uri="{FF2B5EF4-FFF2-40B4-BE49-F238E27FC236}">
                      <a16:creationId xmlns:a16="http://schemas.microsoft.com/office/drawing/2014/main" id="{235D5AB2-89F9-7B4D-9EB9-04E024879F8C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96" name="Triangle 457">
                  <a:extLst>
                    <a:ext uri="{FF2B5EF4-FFF2-40B4-BE49-F238E27FC236}">
                      <a16:creationId xmlns:a16="http://schemas.microsoft.com/office/drawing/2014/main" id="{36918CFA-F873-0848-8623-033427C42FA1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585" name="Group 458">
                <a:extLst>
                  <a:ext uri="{FF2B5EF4-FFF2-40B4-BE49-F238E27FC236}">
                    <a16:creationId xmlns:a16="http://schemas.microsoft.com/office/drawing/2014/main" id="{68CA9230-1169-7040-90BB-406738C0B778}"/>
                  </a:ext>
                </a:extLst>
              </p:cNvPr>
              <p:cNvGrpSpPr/>
              <p:nvPr/>
            </p:nvGrpSpPr>
            <p:grpSpPr>
              <a:xfrm>
                <a:off x="1533515" y="829690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590" name="타원 91">
                  <a:extLst>
                    <a:ext uri="{FF2B5EF4-FFF2-40B4-BE49-F238E27FC236}">
                      <a16:creationId xmlns:a16="http://schemas.microsoft.com/office/drawing/2014/main" id="{4332BDC1-031F-E14E-8E33-A27AED8DC1CD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2" name="Rectangle 460">
                  <a:extLst>
                    <a:ext uri="{FF2B5EF4-FFF2-40B4-BE49-F238E27FC236}">
                      <a16:creationId xmlns:a16="http://schemas.microsoft.com/office/drawing/2014/main" id="{E081136F-3BBB-554A-A6F9-931DCC4462E7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593" name="Triangle 461">
                  <a:extLst>
                    <a:ext uri="{FF2B5EF4-FFF2-40B4-BE49-F238E27FC236}">
                      <a16:creationId xmlns:a16="http://schemas.microsoft.com/office/drawing/2014/main" id="{96B1733B-7E01-4E40-8540-99EC487E7A52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586" name="Straight Connector 104">
                <a:extLst>
                  <a:ext uri="{FF2B5EF4-FFF2-40B4-BE49-F238E27FC236}">
                    <a16:creationId xmlns:a16="http://schemas.microsoft.com/office/drawing/2014/main" id="{CD22CE6D-7C2F-0347-BE41-76447BB6D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9820" y="7556628"/>
                <a:ext cx="890649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1248">
                <a:extLst>
                  <a:ext uri="{FF2B5EF4-FFF2-40B4-BE49-F238E27FC236}">
                    <a16:creationId xmlns:a16="http://schemas.microsoft.com/office/drawing/2014/main" id="{DB5014ED-1A6D-A44C-8EF6-22D312760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33" y="7556628"/>
                <a:ext cx="879712" cy="43077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1251">
                <a:extLst>
                  <a:ext uri="{FF2B5EF4-FFF2-40B4-BE49-F238E27FC236}">
                    <a16:creationId xmlns:a16="http://schemas.microsoft.com/office/drawing/2014/main" id="{0DDE5348-45E0-094B-904A-9B183E0BFA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9345" y="7991786"/>
                <a:ext cx="883809" cy="433771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3A40F003-3CE7-BB4C-842D-55A942A82943}"/>
                </a:ext>
              </a:extLst>
            </p:cNvPr>
            <p:cNvGrpSpPr/>
            <p:nvPr/>
          </p:nvGrpSpPr>
          <p:grpSpPr>
            <a:xfrm rot="10800000">
              <a:off x="4026833" y="9090591"/>
              <a:ext cx="1296147" cy="1307549"/>
              <a:chOff x="1484778" y="8730551"/>
              <a:chExt cx="1296147" cy="1307549"/>
            </a:xfrm>
          </p:grpSpPr>
          <p:sp>
            <p:nvSpPr>
              <p:cNvPr id="601" name="직사각형 84">
                <a:extLst>
                  <a:ext uri="{FF2B5EF4-FFF2-40B4-BE49-F238E27FC236}">
                    <a16:creationId xmlns:a16="http://schemas.microsoft.com/office/drawing/2014/main" id="{220B902B-BDC1-D444-96E4-202074174836}"/>
                  </a:ext>
                </a:extLst>
              </p:cNvPr>
              <p:cNvSpPr/>
              <p:nvPr/>
            </p:nvSpPr>
            <p:spPr>
              <a:xfrm rot="5400000">
                <a:off x="1479077" y="8736252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2" name="Group 463">
                <a:extLst>
                  <a:ext uri="{FF2B5EF4-FFF2-40B4-BE49-F238E27FC236}">
                    <a16:creationId xmlns:a16="http://schemas.microsoft.com/office/drawing/2014/main" id="{A9F9B057-E724-F74D-9402-EF8F7BAD0967}"/>
                  </a:ext>
                </a:extLst>
              </p:cNvPr>
              <p:cNvGrpSpPr/>
              <p:nvPr/>
            </p:nvGrpSpPr>
            <p:grpSpPr>
              <a:xfrm>
                <a:off x="1531182" y="925885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14" name="타원 91">
                  <a:extLst>
                    <a:ext uri="{FF2B5EF4-FFF2-40B4-BE49-F238E27FC236}">
                      <a16:creationId xmlns:a16="http://schemas.microsoft.com/office/drawing/2014/main" id="{85766E37-3AC8-0648-8345-5D62B19A98DF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" name="Rectangle 465">
                  <a:extLst>
                    <a:ext uri="{FF2B5EF4-FFF2-40B4-BE49-F238E27FC236}">
                      <a16:creationId xmlns:a16="http://schemas.microsoft.com/office/drawing/2014/main" id="{6A68984A-7E64-434D-A82B-C2DB2DD5DB89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16" name="Triangle 466">
                  <a:extLst>
                    <a:ext uri="{FF2B5EF4-FFF2-40B4-BE49-F238E27FC236}">
                      <a16:creationId xmlns:a16="http://schemas.microsoft.com/office/drawing/2014/main" id="{BEBB9427-6751-B344-A1B3-1E85F5EC6246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03" name="Group 467">
                <a:extLst>
                  <a:ext uri="{FF2B5EF4-FFF2-40B4-BE49-F238E27FC236}">
                    <a16:creationId xmlns:a16="http://schemas.microsoft.com/office/drawing/2014/main" id="{AB7B5E5E-FE1C-824A-9739-C419B1FDE65B}"/>
                  </a:ext>
                </a:extLst>
              </p:cNvPr>
              <p:cNvGrpSpPr/>
              <p:nvPr/>
            </p:nvGrpSpPr>
            <p:grpSpPr>
              <a:xfrm>
                <a:off x="1559841" y="883432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611" name="타원 93">
                  <a:extLst>
                    <a:ext uri="{FF2B5EF4-FFF2-40B4-BE49-F238E27FC236}">
                      <a16:creationId xmlns:a16="http://schemas.microsoft.com/office/drawing/2014/main" id="{F781DE55-4107-6B46-BB06-9C9180296F40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2" name="Rectangle 469">
                  <a:extLst>
                    <a:ext uri="{FF2B5EF4-FFF2-40B4-BE49-F238E27FC236}">
                      <a16:creationId xmlns:a16="http://schemas.microsoft.com/office/drawing/2014/main" id="{2C2072A7-35BC-D641-9B29-D38C86B8BE56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13" name="Triangle 470">
                  <a:extLst>
                    <a:ext uri="{FF2B5EF4-FFF2-40B4-BE49-F238E27FC236}">
                      <a16:creationId xmlns:a16="http://schemas.microsoft.com/office/drawing/2014/main" id="{D39A591D-BD15-EC41-AC66-14D85FA37DA0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04" name="Group 471">
                <a:extLst>
                  <a:ext uri="{FF2B5EF4-FFF2-40B4-BE49-F238E27FC236}">
                    <a16:creationId xmlns:a16="http://schemas.microsoft.com/office/drawing/2014/main" id="{4F8CFEF4-2BC4-9A4F-AE73-3235928A483F}"/>
                  </a:ext>
                </a:extLst>
              </p:cNvPr>
              <p:cNvGrpSpPr/>
              <p:nvPr/>
            </p:nvGrpSpPr>
            <p:grpSpPr>
              <a:xfrm>
                <a:off x="1533515" y="9683395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08" name="타원 91">
                  <a:extLst>
                    <a:ext uri="{FF2B5EF4-FFF2-40B4-BE49-F238E27FC236}">
                      <a16:creationId xmlns:a16="http://schemas.microsoft.com/office/drawing/2014/main" id="{8223D531-C244-5643-A59B-7E7CC467B206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9" name="Rectangle 473">
                  <a:extLst>
                    <a:ext uri="{FF2B5EF4-FFF2-40B4-BE49-F238E27FC236}">
                      <a16:creationId xmlns:a16="http://schemas.microsoft.com/office/drawing/2014/main" id="{ECDCC128-6251-0744-B9A0-BC47C063CFF8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10" name="Triangle 474">
                  <a:extLst>
                    <a:ext uri="{FF2B5EF4-FFF2-40B4-BE49-F238E27FC236}">
                      <a16:creationId xmlns:a16="http://schemas.microsoft.com/office/drawing/2014/main" id="{F8A47C0C-102D-0944-8FE7-BDEC334AB6D5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05" name="Straight Connector 116">
                <a:extLst>
                  <a:ext uri="{FF2B5EF4-FFF2-40B4-BE49-F238E27FC236}">
                    <a16:creationId xmlns:a16="http://schemas.microsoft.com/office/drawing/2014/main" id="{D5483BEF-205E-9843-B7FF-FA04054B7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8961226"/>
                <a:ext cx="890427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123">
                <a:extLst>
                  <a:ext uri="{FF2B5EF4-FFF2-40B4-BE49-F238E27FC236}">
                    <a16:creationId xmlns:a16="http://schemas.microsoft.com/office/drawing/2014/main" id="{DBB117D2-1809-D34B-8E69-FF6B840F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26" y="9374882"/>
                <a:ext cx="0" cy="4349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1256">
                <a:extLst>
                  <a:ext uri="{FF2B5EF4-FFF2-40B4-BE49-F238E27FC236}">
                    <a16:creationId xmlns:a16="http://schemas.microsoft.com/office/drawing/2014/main" id="{3DB14074-F83A-0648-A118-D284AFA6E2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9820" y="8961606"/>
                <a:ext cx="890649" cy="4196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2836558-083A-9947-A60F-EDCE3080F41F}"/>
              </a:ext>
            </a:extLst>
          </p:cNvPr>
          <p:cNvGrpSpPr/>
          <p:nvPr/>
        </p:nvGrpSpPr>
        <p:grpSpPr>
          <a:xfrm>
            <a:off x="6962879" y="124091"/>
            <a:ext cx="735499" cy="6188384"/>
            <a:chOff x="5433813" y="771657"/>
            <a:chExt cx="1307554" cy="11001572"/>
          </a:xfrm>
        </p:grpSpPr>
        <p:grpSp>
          <p:nvGrpSpPr>
            <p:cNvPr id="617" name="그룹 616">
              <a:extLst>
                <a:ext uri="{FF2B5EF4-FFF2-40B4-BE49-F238E27FC236}">
                  <a16:creationId xmlns:a16="http://schemas.microsoft.com/office/drawing/2014/main" id="{207A4E47-E6FB-F141-8764-5839543815A3}"/>
                </a:ext>
              </a:extLst>
            </p:cNvPr>
            <p:cNvGrpSpPr/>
            <p:nvPr/>
          </p:nvGrpSpPr>
          <p:grpSpPr>
            <a:xfrm rot="16200000">
              <a:off x="5439520" y="765955"/>
              <a:ext cx="1296146" cy="1307549"/>
              <a:chOff x="1484785" y="411617"/>
              <a:chExt cx="1296146" cy="1307549"/>
            </a:xfrm>
          </p:grpSpPr>
          <p:sp>
            <p:nvSpPr>
              <p:cNvPr id="618" name="직사각형 84">
                <a:extLst>
                  <a:ext uri="{FF2B5EF4-FFF2-40B4-BE49-F238E27FC236}">
                    <a16:creationId xmlns:a16="http://schemas.microsoft.com/office/drawing/2014/main" id="{A5D630D2-C7DE-7B49-AAAA-D7292E23F023}"/>
                  </a:ext>
                </a:extLst>
              </p:cNvPr>
              <p:cNvSpPr/>
              <p:nvPr/>
            </p:nvSpPr>
            <p:spPr>
              <a:xfrm rot="5400000">
                <a:off x="1479083" y="417319"/>
                <a:ext cx="1307549" cy="12961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9" name="타원 91">
                <a:extLst>
                  <a:ext uri="{FF2B5EF4-FFF2-40B4-BE49-F238E27FC236}">
                    <a16:creationId xmlns:a16="http://schemas.microsoft.com/office/drawing/2014/main" id="{BD28234B-3DDA-4641-9D0F-4B443A2247DA}"/>
                  </a:ext>
                </a:extLst>
              </p:cNvPr>
              <p:cNvSpPr/>
              <p:nvPr/>
            </p:nvSpPr>
            <p:spPr>
              <a:xfrm rot="5400000">
                <a:off x="1552471" y="50252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0" name="타원 92">
                <a:extLst>
                  <a:ext uri="{FF2B5EF4-FFF2-40B4-BE49-F238E27FC236}">
                    <a16:creationId xmlns:a16="http://schemas.microsoft.com/office/drawing/2014/main" id="{7BA5D9C2-6E60-684F-940B-A52092506D0A}"/>
                  </a:ext>
                </a:extLst>
              </p:cNvPr>
              <p:cNvSpPr/>
              <p:nvPr/>
            </p:nvSpPr>
            <p:spPr>
              <a:xfrm rot="5400000">
                <a:off x="1552471" y="93669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1" name="타원 93">
                <a:extLst>
                  <a:ext uri="{FF2B5EF4-FFF2-40B4-BE49-F238E27FC236}">
                    <a16:creationId xmlns:a16="http://schemas.microsoft.com/office/drawing/2014/main" id="{BDDF58CB-E14D-604E-821D-2E7257924C44}"/>
                  </a:ext>
                </a:extLst>
              </p:cNvPr>
              <p:cNvSpPr/>
              <p:nvPr/>
            </p:nvSpPr>
            <p:spPr>
              <a:xfrm rot="5400000">
                <a:off x="1552471" y="1370862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Rectangle 14">
                <a:extLst>
                  <a:ext uri="{FF2B5EF4-FFF2-40B4-BE49-F238E27FC236}">
                    <a16:creationId xmlns:a16="http://schemas.microsoft.com/office/drawing/2014/main" id="{38F057AA-C703-7945-9178-0257C203E6BE}"/>
                  </a:ext>
                </a:extLst>
              </p:cNvPr>
              <p:cNvSpPr/>
              <p:nvPr/>
            </p:nvSpPr>
            <p:spPr>
              <a:xfrm>
                <a:off x="1985125" y="4992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23" name="Triangle 15">
                <a:extLst>
                  <a:ext uri="{FF2B5EF4-FFF2-40B4-BE49-F238E27FC236}">
                    <a16:creationId xmlns:a16="http://schemas.microsoft.com/office/drawing/2014/main" id="{903E5B36-4E02-3A43-9DD2-2C5D5115FBA0}"/>
                  </a:ext>
                </a:extLst>
              </p:cNvPr>
              <p:cNvSpPr/>
              <p:nvPr/>
            </p:nvSpPr>
            <p:spPr>
              <a:xfrm>
                <a:off x="2416405" y="49727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24" name="Rectangle 16">
                <a:extLst>
                  <a:ext uri="{FF2B5EF4-FFF2-40B4-BE49-F238E27FC236}">
                    <a16:creationId xmlns:a16="http://schemas.microsoft.com/office/drawing/2014/main" id="{6F9B4823-99FF-C943-9C0B-317F10A838EA}"/>
                  </a:ext>
                </a:extLst>
              </p:cNvPr>
              <p:cNvSpPr/>
              <p:nvPr/>
            </p:nvSpPr>
            <p:spPr>
              <a:xfrm>
                <a:off x="1985125" y="93339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25" name="Triangle 17">
                <a:extLst>
                  <a:ext uri="{FF2B5EF4-FFF2-40B4-BE49-F238E27FC236}">
                    <a16:creationId xmlns:a16="http://schemas.microsoft.com/office/drawing/2014/main" id="{86078AF4-EDB2-4F4B-A6A7-1D6AB81B96DD}"/>
                  </a:ext>
                </a:extLst>
              </p:cNvPr>
              <p:cNvSpPr/>
              <p:nvPr/>
            </p:nvSpPr>
            <p:spPr>
              <a:xfrm>
                <a:off x="2416405" y="93144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26" name="Rectangle 18">
                <a:extLst>
                  <a:ext uri="{FF2B5EF4-FFF2-40B4-BE49-F238E27FC236}">
                    <a16:creationId xmlns:a16="http://schemas.microsoft.com/office/drawing/2014/main" id="{D50B84AB-30E4-E647-8F1F-E607C50B7558}"/>
                  </a:ext>
                </a:extLst>
              </p:cNvPr>
              <p:cNvSpPr/>
              <p:nvPr/>
            </p:nvSpPr>
            <p:spPr>
              <a:xfrm>
                <a:off x="1985125" y="136756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627" name="Triangle 19">
                <a:extLst>
                  <a:ext uri="{FF2B5EF4-FFF2-40B4-BE49-F238E27FC236}">
                    <a16:creationId xmlns:a16="http://schemas.microsoft.com/office/drawing/2014/main" id="{1A903617-69FE-C046-B9D8-1FA83DC9CE69}"/>
                  </a:ext>
                </a:extLst>
              </p:cNvPr>
              <p:cNvSpPr/>
              <p:nvPr/>
            </p:nvSpPr>
            <p:spPr>
              <a:xfrm>
                <a:off x="2416405" y="1365617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cxnSp>
            <p:nvCxnSpPr>
              <p:cNvPr id="628" name="Straight Connector 21">
                <a:extLst>
                  <a:ext uri="{FF2B5EF4-FFF2-40B4-BE49-F238E27FC236}">
                    <a16:creationId xmlns:a16="http://schemas.microsoft.com/office/drawing/2014/main" id="{A18A6A79-BABE-074E-BB4F-3003697CB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0" y="624183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31">
                <a:extLst>
                  <a:ext uri="{FF2B5EF4-FFF2-40B4-BE49-F238E27FC236}">
                    <a16:creationId xmlns:a16="http://schemas.microsoft.com/office/drawing/2014/main" id="{F886781A-157D-F14F-BD7F-4C361E8D5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652" y="618232"/>
                <a:ext cx="0" cy="878242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71A0A4C8-7B9D-E440-B9F0-D72B5D8C0370}"/>
                </a:ext>
              </a:extLst>
            </p:cNvPr>
            <p:cNvGrpSpPr/>
            <p:nvPr/>
          </p:nvGrpSpPr>
          <p:grpSpPr>
            <a:xfrm rot="16200000">
              <a:off x="5439514" y="10471381"/>
              <a:ext cx="1296147" cy="1307549"/>
              <a:chOff x="1484778" y="10117043"/>
              <a:chExt cx="1296147" cy="1307549"/>
            </a:xfrm>
          </p:grpSpPr>
          <p:sp>
            <p:nvSpPr>
              <p:cNvPr id="631" name="직사각형 84">
                <a:extLst>
                  <a:ext uri="{FF2B5EF4-FFF2-40B4-BE49-F238E27FC236}">
                    <a16:creationId xmlns:a16="http://schemas.microsoft.com/office/drawing/2014/main" id="{CA3B8DE9-0CCE-0143-AB80-5B08DD681646}"/>
                  </a:ext>
                </a:extLst>
              </p:cNvPr>
              <p:cNvSpPr/>
              <p:nvPr/>
            </p:nvSpPr>
            <p:spPr>
              <a:xfrm rot="5400000">
                <a:off x="1479077" y="1012274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2" name="Group 476">
                <a:extLst>
                  <a:ext uri="{FF2B5EF4-FFF2-40B4-BE49-F238E27FC236}">
                    <a16:creationId xmlns:a16="http://schemas.microsoft.com/office/drawing/2014/main" id="{B1B5717B-3E7C-504D-93E0-D9F14830AA1D}"/>
                  </a:ext>
                </a:extLst>
              </p:cNvPr>
              <p:cNvGrpSpPr/>
              <p:nvPr/>
            </p:nvGrpSpPr>
            <p:grpSpPr>
              <a:xfrm>
                <a:off x="1531182" y="1063671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43" name="타원 91">
                  <a:extLst>
                    <a:ext uri="{FF2B5EF4-FFF2-40B4-BE49-F238E27FC236}">
                      <a16:creationId xmlns:a16="http://schemas.microsoft.com/office/drawing/2014/main" id="{03B7AC47-EA23-614D-A955-7B6221AF1E3F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4" name="Rectangle 478">
                  <a:extLst>
                    <a:ext uri="{FF2B5EF4-FFF2-40B4-BE49-F238E27FC236}">
                      <a16:creationId xmlns:a16="http://schemas.microsoft.com/office/drawing/2014/main" id="{70594BE4-64F3-6B4A-AC99-4AC95AAF6D32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45" name="Triangle 479">
                  <a:extLst>
                    <a:ext uri="{FF2B5EF4-FFF2-40B4-BE49-F238E27FC236}">
                      <a16:creationId xmlns:a16="http://schemas.microsoft.com/office/drawing/2014/main" id="{5CC66D4C-2BB0-3E47-946A-0168BC2D0276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33" name="Group 484">
                <a:extLst>
                  <a:ext uri="{FF2B5EF4-FFF2-40B4-BE49-F238E27FC236}">
                    <a16:creationId xmlns:a16="http://schemas.microsoft.com/office/drawing/2014/main" id="{28A6CC42-66B6-D041-BD6B-EB1BCE3F49AC}"/>
                  </a:ext>
                </a:extLst>
              </p:cNvPr>
              <p:cNvGrpSpPr/>
              <p:nvPr/>
            </p:nvGrpSpPr>
            <p:grpSpPr>
              <a:xfrm>
                <a:off x="1531182" y="1106988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40" name="타원 91">
                  <a:extLst>
                    <a:ext uri="{FF2B5EF4-FFF2-40B4-BE49-F238E27FC236}">
                      <a16:creationId xmlns:a16="http://schemas.microsoft.com/office/drawing/2014/main" id="{4DC29BF4-093A-1046-8F7E-8C8C6EE24812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1" name="Rectangle 486">
                  <a:extLst>
                    <a:ext uri="{FF2B5EF4-FFF2-40B4-BE49-F238E27FC236}">
                      <a16:creationId xmlns:a16="http://schemas.microsoft.com/office/drawing/2014/main" id="{4D43631E-8D84-2E46-B102-AA1EB893EEE7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42" name="Triangle 535">
                  <a:extLst>
                    <a:ext uri="{FF2B5EF4-FFF2-40B4-BE49-F238E27FC236}">
                      <a16:creationId xmlns:a16="http://schemas.microsoft.com/office/drawing/2014/main" id="{76E23514-F852-8940-9BDA-E857E78CC49A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34" name="Group 536">
                <a:extLst>
                  <a:ext uri="{FF2B5EF4-FFF2-40B4-BE49-F238E27FC236}">
                    <a16:creationId xmlns:a16="http://schemas.microsoft.com/office/drawing/2014/main" id="{933152F5-9770-4E4F-86D9-F69372B0E28E}"/>
                  </a:ext>
                </a:extLst>
              </p:cNvPr>
              <p:cNvGrpSpPr/>
              <p:nvPr/>
            </p:nvGrpSpPr>
            <p:grpSpPr>
              <a:xfrm>
                <a:off x="1531182" y="10203548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37" name="타원 91">
                  <a:extLst>
                    <a:ext uri="{FF2B5EF4-FFF2-40B4-BE49-F238E27FC236}">
                      <a16:creationId xmlns:a16="http://schemas.microsoft.com/office/drawing/2014/main" id="{E4B0E762-014E-7049-ABEC-3EFC8A829C5A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8" name="Rectangle 538">
                  <a:extLst>
                    <a:ext uri="{FF2B5EF4-FFF2-40B4-BE49-F238E27FC236}">
                      <a16:creationId xmlns:a16="http://schemas.microsoft.com/office/drawing/2014/main" id="{5817B4A2-B281-D747-9905-43B67F209E06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39" name="Triangle 587">
                  <a:extLst>
                    <a:ext uri="{FF2B5EF4-FFF2-40B4-BE49-F238E27FC236}">
                      <a16:creationId xmlns:a16="http://schemas.microsoft.com/office/drawing/2014/main" id="{409F8379-A1E3-AA48-B69E-00D1E930050C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35" name="Straight Connector 590">
                <a:extLst>
                  <a:ext uri="{FF2B5EF4-FFF2-40B4-BE49-F238E27FC236}">
                    <a16:creationId xmlns:a16="http://schemas.microsoft.com/office/drawing/2014/main" id="{5A944423-45F4-B645-A23C-A7F9700B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10330454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46">
                <a:extLst>
                  <a:ext uri="{FF2B5EF4-FFF2-40B4-BE49-F238E27FC236}">
                    <a16:creationId xmlns:a16="http://schemas.microsoft.com/office/drawing/2014/main" id="{95169747-1D05-804A-82CA-D253653C2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10327382"/>
                <a:ext cx="0" cy="8699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6" name="그룹 645">
              <a:extLst>
                <a:ext uri="{FF2B5EF4-FFF2-40B4-BE49-F238E27FC236}">
                  <a16:creationId xmlns:a16="http://schemas.microsoft.com/office/drawing/2014/main" id="{69E09C59-C32C-2146-94BA-05666C3B7167}"/>
                </a:ext>
              </a:extLst>
            </p:cNvPr>
            <p:cNvGrpSpPr/>
            <p:nvPr/>
          </p:nvGrpSpPr>
          <p:grpSpPr>
            <a:xfrm rot="16200000">
              <a:off x="5439514" y="2152444"/>
              <a:ext cx="1296147" cy="1307549"/>
              <a:chOff x="1484778" y="1798106"/>
              <a:chExt cx="1296147" cy="1307549"/>
            </a:xfrm>
          </p:grpSpPr>
          <p:sp>
            <p:nvSpPr>
              <p:cNvPr id="648" name="직사각형 84">
                <a:extLst>
                  <a:ext uri="{FF2B5EF4-FFF2-40B4-BE49-F238E27FC236}">
                    <a16:creationId xmlns:a16="http://schemas.microsoft.com/office/drawing/2014/main" id="{4579853A-D301-0140-AADF-4CF31542A56A}"/>
                  </a:ext>
                </a:extLst>
              </p:cNvPr>
              <p:cNvSpPr/>
              <p:nvPr/>
            </p:nvSpPr>
            <p:spPr>
              <a:xfrm rot="5400000">
                <a:off x="1479077" y="1803807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9" name="Group 3">
                <a:extLst>
                  <a:ext uri="{FF2B5EF4-FFF2-40B4-BE49-F238E27FC236}">
                    <a16:creationId xmlns:a16="http://schemas.microsoft.com/office/drawing/2014/main" id="{4E6AC493-F60E-4742-835A-13D204331FCE}"/>
                  </a:ext>
                </a:extLst>
              </p:cNvPr>
              <p:cNvGrpSpPr/>
              <p:nvPr/>
            </p:nvGrpSpPr>
            <p:grpSpPr>
              <a:xfrm>
                <a:off x="1531182" y="188376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61" name="타원 91">
                  <a:extLst>
                    <a:ext uri="{FF2B5EF4-FFF2-40B4-BE49-F238E27FC236}">
                      <a16:creationId xmlns:a16="http://schemas.microsoft.com/office/drawing/2014/main" id="{633FF1C4-C012-3442-9935-43A146A7B4A9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Rectangle 391">
                  <a:extLst>
                    <a:ext uri="{FF2B5EF4-FFF2-40B4-BE49-F238E27FC236}">
                      <a16:creationId xmlns:a16="http://schemas.microsoft.com/office/drawing/2014/main" id="{1D32B817-DFE5-CD45-9F92-18F57743D169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63" name="Triangle 392">
                  <a:extLst>
                    <a:ext uri="{FF2B5EF4-FFF2-40B4-BE49-F238E27FC236}">
                      <a16:creationId xmlns:a16="http://schemas.microsoft.com/office/drawing/2014/main" id="{24403CCE-8E1C-D64F-B687-BDF5649E5E72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50" name="Group 5">
                <a:extLst>
                  <a:ext uri="{FF2B5EF4-FFF2-40B4-BE49-F238E27FC236}">
                    <a16:creationId xmlns:a16="http://schemas.microsoft.com/office/drawing/2014/main" id="{EDC00E2E-1F0F-A640-BFDC-10C43631D17C}"/>
                  </a:ext>
                </a:extLst>
              </p:cNvPr>
              <p:cNvGrpSpPr/>
              <p:nvPr/>
            </p:nvGrpSpPr>
            <p:grpSpPr>
              <a:xfrm>
                <a:off x="1553854" y="231793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658" name="타원 92">
                  <a:extLst>
                    <a:ext uri="{FF2B5EF4-FFF2-40B4-BE49-F238E27FC236}">
                      <a16:creationId xmlns:a16="http://schemas.microsoft.com/office/drawing/2014/main" id="{BD97B5E5-0C53-BD49-BBA7-9459FFAC63DC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9" name="Rectangle 393">
                  <a:extLst>
                    <a:ext uri="{FF2B5EF4-FFF2-40B4-BE49-F238E27FC236}">
                      <a16:creationId xmlns:a16="http://schemas.microsoft.com/office/drawing/2014/main" id="{8E155F8C-5465-F041-8E82-FD8055BEB602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60" name="Triangle 394">
                  <a:extLst>
                    <a:ext uri="{FF2B5EF4-FFF2-40B4-BE49-F238E27FC236}">
                      <a16:creationId xmlns:a16="http://schemas.microsoft.com/office/drawing/2014/main" id="{FB64686F-8996-984D-B7A6-CA50CA887C3C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51" name="Group 6">
                <a:extLst>
                  <a:ext uri="{FF2B5EF4-FFF2-40B4-BE49-F238E27FC236}">
                    <a16:creationId xmlns:a16="http://schemas.microsoft.com/office/drawing/2014/main" id="{AC68FCC8-9EC8-054F-8210-B52F4813D4C9}"/>
                  </a:ext>
                </a:extLst>
              </p:cNvPr>
              <p:cNvGrpSpPr/>
              <p:nvPr/>
            </p:nvGrpSpPr>
            <p:grpSpPr>
              <a:xfrm>
                <a:off x="1555756" y="2752107"/>
                <a:ext cx="1155063" cy="253811"/>
                <a:chOff x="1123711" y="2458653"/>
                <a:chExt cx="1155063" cy="253811"/>
              </a:xfrm>
            </p:grpSpPr>
            <p:sp>
              <p:nvSpPr>
                <p:cNvPr id="655" name="타원 93">
                  <a:extLst>
                    <a:ext uri="{FF2B5EF4-FFF2-40B4-BE49-F238E27FC236}">
                      <a16:creationId xmlns:a16="http://schemas.microsoft.com/office/drawing/2014/main" id="{10310827-C445-084B-8641-7584E35F3C66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Rectangle 395">
                  <a:extLst>
                    <a:ext uri="{FF2B5EF4-FFF2-40B4-BE49-F238E27FC236}">
                      <a16:creationId xmlns:a16="http://schemas.microsoft.com/office/drawing/2014/main" id="{B4BC5EEB-6091-F045-9806-11F9A90F5A38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57" name="Triangle 396">
                  <a:extLst>
                    <a:ext uri="{FF2B5EF4-FFF2-40B4-BE49-F238E27FC236}">
                      <a16:creationId xmlns:a16="http://schemas.microsoft.com/office/drawing/2014/main" id="{36EE4769-D66C-7542-8873-E7F0EA0B15F7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52" name="Straight Connector 8">
                <a:extLst>
                  <a:ext uri="{FF2B5EF4-FFF2-40B4-BE49-F238E27FC236}">
                    <a16:creationId xmlns:a16="http://schemas.microsoft.com/office/drawing/2014/main" id="{0D40D970-2E86-C548-8031-81D441755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72" y="2010672"/>
                <a:ext cx="880036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50">
                <a:extLst>
                  <a:ext uri="{FF2B5EF4-FFF2-40B4-BE49-F238E27FC236}">
                    <a16:creationId xmlns:a16="http://schemas.microsoft.com/office/drawing/2014/main" id="{93764DF0-2CA3-C745-809C-19BD1CF9A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3609" y="2440682"/>
                <a:ext cx="0" cy="438150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1215">
                <a:extLst>
                  <a:ext uri="{FF2B5EF4-FFF2-40B4-BE49-F238E27FC236}">
                    <a16:creationId xmlns:a16="http://schemas.microsoft.com/office/drawing/2014/main" id="{974E5273-28F1-CB43-B8A1-6A98669A6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2005847"/>
                <a:ext cx="887252" cy="43425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4" name="그룹 663">
              <a:extLst>
                <a:ext uri="{FF2B5EF4-FFF2-40B4-BE49-F238E27FC236}">
                  <a16:creationId xmlns:a16="http://schemas.microsoft.com/office/drawing/2014/main" id="{1DC4BD7A-E7D4-344E-8EF0-053E82E00BBE}"/>
                </a:ext>
              </a:extLst>
            </p:cNvPr>
            <p:cNvGrpSpPr/>
            <p:nvPr/>
          </p:nvGrpSpPr>
          <p:grpSpPr>
            <a:xfrm rot="16200000">
              <a:off x="5439514" y="3538933"/>
              <a:ext cx="1296147" cy="1307549"/>
              <a:chOff x="1484778" y="3184595"/>
              <a:chExt cx="1296147" cy="1307549"/>
            </a:xfrm>
          </p:grpSpPr>
          <p:sp>
            <p:nvSpPr>
              <p:cNvPr id="665" name="직사각형 84">
                <a:extLst>
                  <a:ext uri="{FF2B5EF4-FFF2-40B4-BE49-F238E27FC236}">
                    <a16:creationId xmlns:a16="http://schemas.microsoft.com/office/drawing/2014/main" id="{7103169B-80D3-1F49-AB0C-59B49BBE2CB2}"/>
                  </a:ext>
                </a:extLst>
              </p:cNvPr>
              <p:cNvSpPr/>
              <p:nvPr/>
            </p:nvSpPr>
            <p:spPr>
              <a:xfrm rot="5400000">
                <a:off x="1479077" y="3190296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6" name="Group 407">
                <a:extLst>
                  <a:ext uri="{FF2B5EF4-FFF2-40B4-BE49-F238E27FC236}">
                    <a16:creationId xmlns:a16="http://schemas.microsoft.com/office/drawing/2014/main" id="{297EBC2D-B415-0341-BAE6-F589F41C9624}"/>
                  </a:ext>
                </a:extLst>
              </p:cNvPr>
              <p:cNvGrpSpPr/>
              <p:nvPr/>
            </p:nvGrpSpPr>
            <p:grpSpPr>
              <a:xfrm>
                <a:off x="1535102" y="3699951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78" name="타원 91">
                  <a:extLst>
                    <a:ext uri="{FF2B5EF4-FFF2-40B4-BE49-F238E27FC236}">
                      <a16:creationId xmlns:a16="http://schemas.microsoft.com/office/drawing/2014/main" id="{5D5126D2-4325-514F-B7F1-5A201DA3F972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9" name="Rectangle 409">
                  <a:extLst>
                    <a:ext uri="{FF2B5EF4-FFF2-40B4-BE49-F238E27FC236}">
                      <a16:creationId xmlns:a16="http://schemas.microsoft.com/office/drawing/2014/main" id="{6E053A4E-8C2A-BE49-A48F-FA7085282159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80" name="Triangle 410">
                  <a:extLst>
                    <a:ext uri="{FF2B5EF4-FFF2-40B4-BE49-F238E27FC236}">
                      <a16:creationId xmlns:a16="http://schemas.microsoft.com/office/drawing/2014/main" id="{F0BE063E-EA4A-754D-9423-B896FBC83EAD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67" name="Group 411">
                <a:extLst>
                  <a:ext uri="{FF2B5EF4-FFF2-40B4-BE49-F238E27FC236}">
                    <a16:creationId xmlns:a16="http://schemas.microsoft.com/office/drawing/2014/main" id="{47E3C3DF-4878-5346-8424-93BB93139CBD}"/>
                  </a:ext>
                </a:extLst>
              </p:cNvPr>
              <p:cNvGrpSpPr/>
              <p:nvPr/>
            </p:nvGrpSpPr>
            <p:grpSpPr>
              <a:xfrm>
                <a:off x="1561930" y="3261306"/>
                <a:ext cx="1155063" cy="253811"/>
                <a:chOff x="1123711" y="2024483"/>
                <a:chExt cx="1155063" cy="253811"/>
              </a:xfrm>
            </p:grpSpPr>
            <p:sp>
              <p:nvSpPr>
                <p:cNvPr id="675" name="타원 92">
                  <a:extLst>
                    <a:ext uri="{FF2B5EF4-FFF2-40B4-BE49-F238E27FC236}">
                      <a16:creationId xmlns:a16="http://schemas.microsoft.com/office/drawing/2014/main" id="{B8497E93-83F6-C042-A6C3-21CD78C8A514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6" name="Rectangle 413">
                  <a:extLst>
                    <a:ext uri="{FF2B5EF4-FFF2-40B4-BE49-F238E27FC236}">
                      <a16:creationId xmlns:a16="http://schemas.microsoft.com/office/drawing/2014/main" id="{6BBEE913-1844-9740-8107-0DD73411E5BE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77" name="Triangle 414">
                  <a:extLst>
                    <a:ext uri="{FF2B5EF4-FFF2-40B4-BE49-F238E27FC236}">
                      <a16:creationId xmlns:a16="http://schemas.microsoft.com/office/drawing/2014/main" id="{B8C5A340-863F-9C49-A30B-E126760D4431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68" name="Group 415">
                <a:extLst>
                  <a:ext uri="{FF2B5EF4-FFF2-40B4-BE49-F238E27FC236}">
                    <a16:creationId xmlns:a16="http://schemas.microsoft.com/office/drawing/2014/main" id="{FC2E399E-2F62-9349-B713-17D4641647CD}"/>
                  </a:ext>
                </a:extLst>
              </p:cNvPr>
              <p:cNvGrpSpPr/>
              <p:nvPr/>
            </p:nvGrpSpPr>
            <p:grpSpPr>
              <a:xfrm>
                <a:off x="1555756" y="4138596"/>
                <a:ext cx="1155063" cy="253811"/>
                <a:chOff x="1123711" y="2458653"/>
                <a:chExt cx="1155063" cy="253811"/>
              </a:xfrm>
            </p:grpSpPr>
            <p:sp>
              <p:nvSpPr>
                <p:cNvPr id="672" name="타원 93">
                  <a:extLst>
                    <a:ext uri="{FF2B5EF4-FFF2-40B4-BE49-F238E27FC236}">
                      <a16:creationId xmlns:a16="http://schemas.microsoft.com/office/drawing/2014/main" id="{04BFF0E0-64F0-D743-9724-E7A75DE200D5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3" name="Rectangle 417">
                  <a:extLst>
                    <a:ext uri="{FF2B5EF4-FFF2-40B4-BE49-F238E27FC236}">
                      <a16:creationId xmlns:a16="http://schemas.microsoft.com/office/drawing/2014/main" id="{DAD1AEFF-3A1A-3D4C-84CD-BF8D153E09E5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74" name="Triangle 418">
                  <a:extLst>
                    <a:ext uri="{FF2B5EF4-FFF2-40B4-BE49-F238E27FC236}">
                      <a16:creationId xmlns:a16="http://schemas.microsoft.com/office/drawing/2014/main" id="{54BAF1E3-A9EB-EF4A-9B22-DBD1EE7FE45E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69" name="Straight Connector 68">
                <a:extLst>
                  <a:ext uri="{FF2B5EF4-FFF2-40B4-BE49-F238E27FC236}">
                    <a16:creationId xmlns:a16="http://schemas.microsoft.com/office/drawing/2014/main" id="{349C8C00-8F72-D44C-887D-6A41FABB2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254" y="3387300"/>
                <a:ext cx="880391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1224">
                <a:extLst>
                  <a:ext uri="{FF2B5EF4-FFF2-40B4-BE49-F238E27FC236}">
                    <a16:creationId xmlns:a16="http://schemas.microsoft.com/office/drawing/2014/main" id="{FBBBA70B-1C61-E247-8120-F21E55421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3387300"/>
                <a:ext cx="879049" cy="44403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1227">
                <a:extLst>
                  <a:ext uri="{FF2B5EF4-FFF2-40B4-BE49-F238E27FC236}">
                    <a16:creationId xmlns:a16="http://schemas.microsoft.com/office/drawing/2014/main" id="{4E5DF9D5-1DA3-AF41-B9E2-671C1BC89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15" y="3826857"/>
                <a:ext cx="884930" cy="4362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1" name="그룹 680">
              <a:extLst>
                <a:ext uri="{FF2B5EF4-FFF2-40B4-BE49-F238E27FC236}">
                  <a16:creationId xmlns:a16="http://schemas.microsoft.com/office/drawing/2014/main" id="{84C0A36E-1155-7A4E-A4FC-0489923A7365}"/>
                </a:ext>
              </a:extLst>
            </p:cNvPr>
            <p:cNvGrpSpPr/>
            <p:nvPr/>
          </p:nvGrpSpPr>
          <p:grpSpPr>
            <a:xfrm rot="16200000">
              <a:off x="5439514" y="4925422"/>
              <a:ext cx="1296147" cy="1307549"/>
              <a:chOff x="1484778" y="4571084"/>
              <a:chExt cx="1296147" cy="1307549"/>
            </a:xfrm>
          </p:grpSpPr>
          <p:sp>
            <p:nvSpPr>
              <p:cNvPr id="682" name="직사각형 84">
                <a:extLst>
                  <a:ext uri="{FF2B5EF4-FFF2-40B4-BE49-F238E27FC236}">
                    <a16:creationId xmlns:a16="http://schemas.microsoft.com/office/drawing/2014/main" id="{F768F93C-9A39-0543-93D8-B8A6D6E6FA0B}"/>
                  </a:ext>
                </a:extLst>
              </p:cNvPr>
              <p:cNvSpPr/>
              <p:nvPr/>
            </p:nvSpPr>
            <p:spPr>
              <a:xfrm rot="5400000">
                <a:off x="1479077" y="4576785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3" name="Group 420">
                <a:extLst>
                  <a:ext uri="{FF2B5EF4-FFF2-40B4-BE49-F238E27FC236}">
                    <a16:creationId xmlns:a16="http://schemas.microsoft.com/office/drawing/2014/main" id="{DF10F763-31F7-3245-B189-35C00645ED93}"/>
                  </a:ext>
                </a:extLst>
              </p:cNvPr>
              <p:cNvGrpSpPr/>
              <p:nvPr/>
            </p:nvGrpSpPr>
            <p:grpSpPr>
              <a:xfrm>
                <a:off x="1538043" y="552876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695" name="타원 91">
                  <a:extLst>
                    <a:ext uri="{FF2B5EF4-FFF2-40B4-BE49-F238E27FC236}">
                      <a16:creationId xmlns:a16="http://schemas.microsoft.com/office/drawing/2014/main" id="{0E3BE601-3EDF-7045-9852-F74E27BF877E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Rectangle 422">
                  <a:extLst>
                    <a:ext uri="{FF2B5EF4-FFF2-40B4-BE49-F238E27FC236}">
                      <a16:creationId xmlns:a16="http://schemas.microsoft.com/office/drawing/2014/main" id="{49726F72-C77F-1D4D-8F44-ABA463F736AB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97" name="Triangle 423">
                  <a:extLst>
                    <a:ext uri="{FF2B5EF4-FFF2-40B4-BE49-F238E27FC236}">
                      <a16:creationId xmlns:a16="http://schemas.microsoft.com/office/drawing/2014/main" id="{D2D1411F-41F5-8842-BFD2-4527A0E9270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84" name="Group 424">
                <a:extLst>
                  <a:ext uri="{FF2B5EF4-FFF2-40B4-BE49-F238E27FC236}">
                    <a16:creationId xmlns:a16="http://schemas.microsoft.com/office/drawing/2014/main" id="{2A3D528A-F67B-DB4A-8F7A-C5622F9BA99A}"/>
                  </a:ext>
                </a:extLst>
              </p:cNvPr>
              <p:cNvGrpSpPr/>
              <p:nvPr/>
            </p:nvGrpSpPr>
            <p:grpSpPr>
              <a:xfrm>
                <a:off x="1555756" y="5094221"/>
                <a:ext cx="1155063" cy="253811"/>
                <a:chOff x="1123711" y="2024483"/>
                <a:chExt cx="1155063" cy="253811"/>
              </a:xfrm>
            </p:grpSpPr>
            <p:sp>
              <p:nvSpPr>
                <p:cNvPr id="692" name="타원 92">
                  <a:extLst>
                    <a:ext uri="{FF2B5EF4-FFF2-40B4-BE49-F238E27FC236}">
                      <a16:creationId xmlns:a16="http://schemas.microsoft.com/office/drawing/2014/main" id="{78EE76F8-01C0-C04E-AEB4-7D6A4E7758E8}"/>
                    </a:ext>
                  </a:extLst>
                </p:cNvPr>
                <p:cNvSpPr/>
                <p:nvPr/>
              </p:nvSpPr>
              <p:spPr>
                <a:xfrm rot="5400000">
                  <a:off x="1120419" y="202875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3" name="Rectangle 426">
                  <a:extLst>
                    <a:ext uri="{FF2B5EF4-FFF2-40B4-BE49-F238E27FC236}">
                      <a16:creationId xmlns:a16="http://schemas.microsoft.com/office/drawing/2014/main" id="{E1764ABC-0388-F043-A155-FA5B59B51EEE}"/>
                    </a:ext>
                  </a:extLst>
                </p:cNvPr>
                <p:cNvSpPr/>
                <p:nvPr/>
              </p:nvSpPr>
              <p:spPr>
                <a:xfrm>
                  <a:off x="1553073" y="202545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94" name="Triangle 427">
                  <a:extLst>
                    <a:ext uri="{FF2B5EF4-FFF2-40B4-BE49-F238E27FC236}">
                      <a16:creationId xmlns:a16="http://schemas.microsoft.com/office/drawing/2014/main" id="{08B0A1AE-EF49-B14F-9DB7-C621F2EF9F82}"/>
                    </a:ext>
                  </a:extLst>
                </p:cNvPr>
                <p:cNvSpPr/>
                <p:nvPr/>
              </p:nvSpPr>
              <p:spPr>
                <a:xfrm>
                  <a:off x="1984353" y="202448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685" name="Group 428">
                <a:extLst>
                  <a:ext uri="{FF2B5EF4-FFF2-40B4-BE49-F238E27FC236}">
                    <a16:creationId xmlns:a16="http://schemas.microsoft.com/office/drawing/2014/main" id="{CE907E7D-E4DF-8F48-9EE3-8577A569A43C}"/>
                  </a:ext>
                </a:extLst>
              </p:cNvPr>
              <p:cNvGrpSpPr/>
              <p:nvPr/>
            </p:nvGrpSpPr>
            <p:grpSpPr>
              <a:xfrm>
                <a:off x="1555756" y="465968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689" name="타원 93">
                  <a:extLst>
                    <a:ext uri="{FF2B5EF4-FFF2-40B4-BE49-F238E27FC236}">
                      <a16:creationId xmlns:a16="http://schemas.microsoft.com/office/drawing/2014/main" id="{AA787E1C-7E02-7A4A-92D3-35340B7DE918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Rectangle 430">
                  <a:extLst>
                    <a:ext uri="{FF2B5EF4-FFF2-40B4-BE49-F238E27FC236}">
                      <a16:creationId xmlns:a16="http://schemas.microsoft.com/office/drawing/2014/main" id="{BCD6D227-E9C9-E745-BB29-FBF3B374819E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691" name="Triangle 431">
                  <a:extLst>
                    <a:ext uri="{FF2B5EF4-FFF2-40B4-BE49-F238E27FC236}">
                      <a16:creationId xmlns:a16="http://schemas.microsoft.com/office/drawing/2014/main" id="{D4D152CD-5ED3-D546-977C-68C04533BF9A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686" name="Straight Connector 80">
                <a:extLst>
                  <a:ext uri="{FF2B5EF4-FFF2-40B4-BE49-F238E27FC236}">
                    <a16:creationId xmlns:a16="http://schemas.microsoft.com/office/drawing/2014/main" id="{0F7C1D2C-B4DF-AC47-99CE-EB08A6A1E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4786586"/>
                <a:ext cx="887252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90">
                <a:extLst>
                  <a:ext uri="{FF2B5EF4-FFF2-40B4-BE49-F238E27FC236}">
                    <a16:creationId xmlns:a16="http://schemas.microsoft.com/office/drawing/2014/main" id="{12058170-1C72-FE4F-8C54-2907F3E7D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469" y="4780657"/>
                <a:ext cx="0" cy="44450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Connector 1234">
                <a:extLst>
                  <a:ext uri="{FF2B5EF4-FFF2-40B4-BE49-F238E27FC236}">
                    <a16:creationId xmlns:a16="http://schemas.microsoft.com/office/drawing/2014/main" id="{16046957-E6B4-7C4A-99D7-E9529A88C3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6170" y="5221127"/>
                <a:ext cx="879037" cy="43900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" name="그룹 697">
              <a:extLst>
                <a:ext uri="{FF2B5EF4-FFF2-40B4-BE49-F238E27FC236}">
                  <a16:creationId xmlns:a16="http://schemas.microsoft.com/office/drawing/2014/main" id="{DCA1C707-BFE3-A149-B037-E26EB2E0278D}"/>
                </a:ext>
              </a:extLst>
            </p:cNvPr>
            <p:cNvGrpSpPr/>
            <p:nvPr/>
          </p:nvGrpSpPr>
          <p:grpSpPr>
            <a:xfrm rot="16200000">
              <a:off x="5439514" y="6311911"/>
              <a:ext cx="1296147" cy="1307549"/>
              <a:chOff x="1484778" y="5957573"/>
              <a:chExt cx="1296147" cy="1307549"/>
            </a:xfrm>
          </p:grpSpPr>
          <p:sp>
            <p:nvSpPr>
              <p:cNvPr id="699" name="직사각형 84">
                <a:extLst>
                  <a:ext uri="{FF2B5EF4-FFF2-40B4-BE49-F238E27FC236}">
                    <a16:creationId xmlns:a16="http://schemas.microsoft.com/office/drawing/2014/main" id="{5D5C744F-8C92-3A43-A77E-7127853A8362}"/>
                  </a:ext>
                </a:extLst>
              </p:cNvPr>
              <p:cNvSpPr/>
              <p:nvPr/>
            </p:nvSpPr>
            <p:spPr>
              <a:xfrm rot="5400000">
                <a:off x="1479077" y="5963274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0" name="Group 433">
                <a:extLst>
                  <a:ext uri="{FF2B5EF4-FFF2-40B4-BE49-F238E27FC236}">
                    <a16:creationId xmlns:a16="http://schemas.microsoft.com/office/drawing/2014/main" id="{7025BDDE-720B-074E-A81F-4B908F703A6F}"/>
                  </a:ext>
                </a:extLst>
              </p:cNvPr>
              <p:cNvGrpSpPr/>
              <p:nvPr/>
            </p:nvGrpSpPr>
            <p:grpSpPr>
              <a:xfrm>
                <a:off x="1531182" y="6043233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12" name="타원 91">
                  <a:extLst>
                    <a:ext uri="{FF2B5EF4-FFF2-40B4-BE49-F238E27FC236}">
                      <a16:creationId xmlns:a16="http://schemas.microsoft.com/office/drawing/2014/main" id="{BB702950-B154-4344-8EA5-373A31689F27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3" name="Rectangle 435">
                  <a:extLst>
                    <a:ext uri="{FF2B5EF4-FFF2-40B4-BE49-F238E27FC236}">
                      <a16:creationId xmlns:a16="http://schemas.microsoft.com/office/drawing/2014/main" id="{F11A35F7-3948-1340-9195-699A88727056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14" name="Triangle 436">
                  <a:extLst>
                    <a:ext uri="{FF2B5EF4-FFF2-40B4-BE49-F238E27FC236}">
                      <a16:creationId xmlns:a16="http://schemas.microsoft.com/office/drawing/2014/main" id="{0ACD93A0-80E0-0648-BC3C-07DDA129AF2E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01" name="Group 441">
                <a:extLst>
                  <a:ext uri="{FF2B5EF4-FFF2-40B4-BE49-F238E27FC236}">
                    <a16:creationId xmlns:a16="http://schemas.microsoft.com/office/drawing/2014/main" id="{5085C2DD-B089-E74B-9ADB-64A23AF03A64}"/>
                  </a:ext>
                </a:extLst>
              </p:cNvPr>
              <p:cNvGrpSpPr/>
              <p:nvPr/>
            </p:nvGrpSpPr>
            <p:grpSpPr>
              <a:xfrm>
                <a:off x="1555756" y="691157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709" name="타원 93">
                  <a:extLst>
                    <a:ext uri="{FF2B5EF4-FFF2-40B4-BE49-F238E27FC236}">
                      <a16:creationId xmlns:a16="http://schemas.microsoft.com/office/drawing/2014/main" id="{248D6A15-523D-874C-847E-CB7267F103A4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0" name="Rectangle 443">
                  <a:extLst>
                    <a:ext uri="{FF2B5EF4-FFF2-40B4-BE49-F238E27FC236}">
                      <a16:creationId xmlns:a16="http://schemas.microsoft.com/office/drawing/2014/main" id="{99229FAA-DF5C-DA4F-8369-C357E0388262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11" name="Triangle 444">
                  <a:extLst>
                    <a:ext uri="{FF2B5EF4-FFF2-40B4-BE49-F238E27FC236}">
                      <a16:creationId xmlns:a16="http://schemas.microsoft.com/office/drawing/2014/main" id="{12ADA2C7-CB23-E440-BFF7-C3880D123C93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02" name="Group 445">
                <a:extLst>
                  <a:ext uri="{FF2B5EF4-FFF2-40B4-BE49-F238E27FC236}">
                    <a16:creationId xmlns:a16="http://schemas.microsoft.com/office/drawing/2014/main" id="{756C54DB-490C-E946-91CE-3EAF1CF7A8DA}"/>
                  </a:ext>
                </a:extLst>
              </p:cNvPr>
              <p:cNvGrpSpPr/>
              <p:nvPr/>
            </p:nvGrpSpPr>
            <p:grpSpPr>
              <a:xfrm>
                <a:off x="1533515" y="6477404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06" name="타원 91">
                  <a:extLst>
                    <a:ext uri="{FF2B5EF4-FFF2-40B4-BE49-F238E27FC236}">
                      <a16:creationId xmlns:a16="http://schemas.microsoft.com/office/drawing/2014/main" id="{A09101F2-0116-B245-A20F-347D382E52E0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7" name="Rectangle 447">
                  <a:extLst>
                    <a:ext uri="{FF2B5EF4-FFF2-40B4-BE49-F238E27FC236}">
                      <a16:creationId xmlns:a16="http://schemas.microsoft.com/office/drawing/2014/main" id="{4B8DDBA2-F0A7-1344-B71F-14F6BDDFA8D2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08" name="Triangle 448">
                  <a:extLst>
                    <a:ext uri="{FF2B5EF4-FFF2-40B4-BE49-F238E27FC236}">
                      <a16:creationId xmlns:a16="http://schemas.microsoft.com/office/drawing/2014/main" id="{1EFCE0D4-C610-104A-9B6C-CDC8D6C08BCE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703" name="Straight Connector 92">
                <a:extLst>
                  <a:ext uri="{FF2B5EF4-FFF2-40B4-BE49-F238E27FC236}">
                    <a16:creationId xmlns:a16="http://schemas.microsoft.com/office/drawing/2014/main" id="{24779F44-96FF-4246-8251-009D38D49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2995" y="6170139"/>
                <a:ext cx="880613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98">
                <a:extLst>
                  <a:ext uri="{FF2B5EF4-FFF2-40B4-BE49-F238E27FC236}">
                    <a16:creationId xmlns:a16="http://schemas.microsoft.com/office/drawing/2014/main" id="{B6D9AA50-A140-ED4A-B16F-5DAF7867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6168132"/>
                <a:ext cx="0" cy="43815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1242">
                <a:extLst>
                  <a:ext uri="{FF2B5EF4-FFF2-40B4-BE49-F238E27FC236}">
                    <a16:creationId xmlns:a16="http://schemas.microsoft.com/office/drawing/2014/main" id="{11178AEF-C824-8145-BAF2-830EEEA7A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886" y="6601216"/>
                <a:ext cx="886759" cy="436866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846D5912-8EEF-EC45-B293-3F5E6C6F5E6A}"/>
                </a:ext>
              </a:extLst>
            </p:cNvPr>
            <p:cNvGrpSpPr/>
            <p:nvPr/>
          </p:nvGrpSpPr>
          <p:grpSpPr>
            <a:xfrm rot="16200000">
              <a:off x="5439514" y="7698400"/>
              <a:ext cx="1296147" cy="1307549"/>
              <a:chOff x="1484778" y="7344062"/>
              <a:chExt cx="1296147" cy="1307549"/>
            </a:xfrm>
          </p:grpSpPr>
          <p:sp>
            <p:nvSpPr>
              <p:cNvPr id="716" name="직사각형 84">
                <a:extLst>
                  <a:ext uri="{FF2B5EF4-FFF2-40B4-BE49-F238E27FC236}">
                    <a16:creationId xmlns:a16="http://schemas.microsoft.com/office/drawing/2014/main" id="{63C760FE-76C9-F64C-B764-2BB6DE5E2239}"/>
                  </a:ext>
                </a:extLst>
              </p:cNvPr>
              <p:cNvSpPr/>
              <p:nvPr/>
            </p:nvSpPr>
            <p:spPr>
              <a:xfrm rot="5400000">
                <a:off x="1479077" y="7349763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7" name="Group 450">
                <a:extLst>
                  <a:ext uri="{FF2B5EF4-FFF2-40B4-BE49-F238E27FC236}">
                    <a16:creationId xmlns:a16="http://schemas.microsoft.com/office/drawing/2014/main" id="{F15CE242-AFA0-E148-987B-181046015E53}"/>
                  </a:ext>
                </a:extLst>
              </p:cNvPr>
              <p:cNvGrpSpPr/>
              <p:nvPr/>
            </p:nvGrpSpPr>
            <p:grpSpPr>
              <a:xfrm>
                <a:off x="1531182" y="7429722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29" name="타원 91">
                  <a:extLst>
                    <a:ext uri="{FF2B5EF4-FFF2-40B4-BE49-F238E27FC236}">
                      <a16:creationId xmlns:a16="http://schemas.microsoft.com/office/drawing/2014/main" id="{1A22B7DE-6218-304B-BC54-85D697859F33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0" name="Rectangle 452">
                  <a:extLst>
                    <a:ext uri="{FF2B5EF4-FFF2-40B4-BE49-F238E27FC236}">
                      <a16:creationId xmlns:a16="http://schemas.microsoft.com/office/drawing/2014/main" id="{885038E4-4EBB-2842-97FC-E5765A3E50DC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31" name="Triangle 453">
                  <a:extLst>
                    <a:ext uri="{FF2B5EF4-FFF2-40B4-BE49-F238E27FC236}">
                      <a16:creationId xmlns:a16="http://schemas.microsoft.com/office/drawing/2014/main" id="{FBB7F744-DE2E-D04E-B9E3-E7C50A473DD0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18" name="Group 454">
                <a:extLst>
                  <a:ext uri="{FF2B5EF4-FFF2-40B4-BE49-F238E27FC236}">
                    <a16:creationId xmlns:a16="http://schemas.microsoft.com/office/drawing/2014/main" id="{FDCA667E-70E3-0743-B5DB-8D45913CA32D}"/>
                  </a:ext>
                </a:extLst>
              </p:cNvPr>
              <p:cNvGrpSpPr/>
              <p:nvPr/>
            </p:nvGrpSpPr>
            <p:grpSpPr>
              <a:xfrm>
                <a:off x="1559841" y="7863314"/>
                <a:ext cx="1155063" cy="253811"/>
                <a:chOff x="1123711" y="2458653"/>
                <a:chExt cx="1155063" cy="253811"/>
              </a:xfrm>
            </p:grpSpPr>
            <p:sp>
              <p:nvSpPr>
                <p:cNvPr id="726" name="타원 93">
                  <a:extLst>
                    <a:ext uri="{FF2B5EF4-FFF2-40B4-BE49-F238E27FC236}">
                      <a16:creationId xmlns:a16="http://schemas.microsoft.com/office/drawing/2014/main" id="{105BBAD7-2854-4D43-BD0E-8F1DD68AD19C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Rectangle 456">
                  <a:extLst>
                    <a:ext uri="{FF2B5EF4-FFF2-40B4-BE49-F238E27FC236}">
                      <a16:creationId xmlns:a16="http://schemas.microsoft.com/office/drawing/2014/main" id="{BD725CDD-9902-5E44-A938-462E54464DEF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28" name="Triangle 457">
                  <a:extLst>
                    <a:ext uri="{FF2B5EF4-FFF2-40B4-BE49-F238E27FC236}">
                      <a16:creationId xmlns:a16="http://schemas.microsoft.com/office/drawing/2014/main" id="{557382A2-CFCF-7E4B-AB69-698FEC83CDB0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19" name="Group 458">
                <a:extLst>
                  <a:ext uri="{FF2B5EF4-FFF2-40B4-BE49-F238E27FC236}">
                    <a16:creationId xmlns:a16="http://schemas.microsoft.com/office/drawing/2014/main" id="{51DA040C-0EE6-4148-A69F-5BB08491A789}"/>
                  </a:ext>
                </a:extLst>
              </p:cNvPr>
              <p:cNvGrpSpPr/>
              <p:nvPr/>
            </p:nvGrpSpPr>
            <p:grpSpPr>
              <a:xfrm>
                <a:off x="1533515" y="8296906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23" name="타원 91">
                  <a:extLst>
                    <a:ext uri="{FF2B5EF4-FFF2-40B4-BE49-F238E27FC236}">
                      <a16:creationId xmlns:a16="http://schemas.microsoft.com/office/drawing/2014/main" id="{4EDD9A06-22A9-684A-9C08-1881404106DC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4" name="Rectangle 460">
                  <a:extLst>
                    <a:ext uri="{FF2B5EF4-FFF2-40B4-BE49-F238E27FC236}">
                      <a16:creationId xmlns:a16="http://schemas.microsoft.com/office/drawing/2014/main" id="{735A7389-2D29-8549-82E8-34107E6432D6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25" name="Triangle 461">
                  <a:extLst>
                    <a:ext uri="{FF2B5EF4-FFF2-40B4-BE49-F238E27FC236}">
                      <a16:creationId xmlns:a16="http://schemas.microsoft.com/office/drawing/2014/main" id="{D2AB6ABC-8400-E54A-A950-5395A95CD43E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720" name="Straight Connector 104">
                <a:extLst>
                  <a:ext uri="{FF2B5EF4-FFF2-40B4-BE49-F238E27FC236}">
                    <a16:creationId xmlns:a16="http://schemas.microsoft.com/office/drawing/2014/main" id="{AA948F62-2623-8447-A094-A0DB3E8E8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9820" y="7556628"/>
                <a:ext cx="890649" cy="0"/>
              </a:xfrm>
              <a:prstGeom prst="line">
                <a:avLst/>
              </a:prstGeom>
              <a:ln w="158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1248">
                <a:extLst>
                  <a:ext uri="{FF2B5EF4-FFF2-40B4-BE49-F238E27FC236}">
                    <a16:creationId xmlns:a16="http://schemas.microsoft.com/office/drawing/2014/main" id="{3D404054-B6BD-2B43-A2E4-98313B604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33" y="7556628"/>
                <a:ext cx="879712" cy="43077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1251">
                <a:extLst>
                  <a:ext uri="{FF2B5EF4-FFF2-40B4-BE49-F238E27FC236}">
                    <a16:creationId xmlns:a16="http://schemas.microsoft.com/office/drawing/2014/main" id="{2A82637B-35E6-3549-8584-6247095181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9345" y="7991786"/>
                <a:ext cx="883809" cy="433771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2" name="그룹 731">
              <a:extLst>
                <a:ext uri="{FF2B5EF4-FFF2-40B4-BE49-F238E27FC236}">
                  <a16:creationId xmlns:a16="http://schemas.microsoft.com/office/drawing/2014/main" id="{F28270D7-3492-9348-8CBA-960384A176DB}"/>
                </a:ext>
              </a:extLst>
            </p:cNvPr>
            <p:cNvGrpSpPr/>
            <p:nvPr/>
          </p:nvGrpSpPr>
          <p:grpSpPr>
            <a:xfrm rot="16200000">
              <a:off x="5439514" y="9084889"/>
              <a:ext cx="1296147" cy="1307549"/>
              <a:chOff x="1484778" y="8730551"/>
              <a:chExt cx="1296147" cy="1307549"/>
            </a:xfrm>
          </p:grpSpPr>
          <p:sp>
            <p:nvSpPr>
              <p:cNvPr id="733" name="직사각형 84">
                <a:extLst>
                  <a:ext uri="{FF2B5EF4-FFF2-40B4-BE49-F238E27FC236}">
                    <a16:creationId xmlns:a16="http://schemas.microsoft.com/office/drawing/2014/main" id="{9873DD1B-16EA-AA47-9E1C-C3A49A33EFB2}"/>
                  </a:ext>
                </a:extLst>
              </p:cNvPr>
              <p:cNvSpPr/>
              <p:nvPr/>
            </p:nvSpPr>
            <p:spPr>
              <a:xfrm rot="5400000">
                <a:off x="1479077" y="8736252"/>
                <a:ext cx="1307549" cy="1296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34" name="Group 463">
                <a:extLst>
                  <a:ext uri="{FF2B5EF4-FFF2-40B4-BE49-F238E27FC236}">
                    <a16:creationId xmlns:a16="http://schemas.microsoft.com/office/drawing/2014/main" id="{8855989C-B6F6-EF4A-BCFC-A67494D8E446}"/>
                  </a:ext>
                </a:extLst>
              </p:cNvPr>
              <p:cNvGrpSpPr/>
              <p:nvPr/>
            </p:nvGrpSpPr>
            <p:grpSpPr>
              <a:xfrm>
                <a:off x="1531182" y="9258857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46" name="타원 91">
                  <a:extLst>
                    <a:ext uri="{FF2B5EF4-FFF2-40B4-BE49-F238E27FC236}">
                      <a16:creationId xmlns:a16="http://schemas.microsoft.com/office/drawing/2014/main" id="{5980C2C2-CF79-8C40-9969-E12DCEAAE1BA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Rectangle 465">
                  <a:extLst>
                    <a:ext uri="{FF2B5EF4-FFF2-40B4-BE49-F238E27FC236}">
                      <a16:creationId xmlns:a16="http://schemas.microsoft.com/office/drawing/2014/main" id="{F605E60E-6DB7-3B4D-BD36-ABEA7E6C460B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48" name="Triangle 466">
                  <a:extLst>
                    <a:ext uri="{FF2B5EF4-FFF2-40B4-BE49-F238E27FC236}">
                      <a16:creationId xmlns:a16="http://schemas.microsoft.com/office/drawing/2014/main" id="{E99C1C1F-79A9-7349-8CEF-0F2DFF0BD718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35" name="Group 467">
                <a:extLst>
                  <a:ext uri="{FF2B5EF4-FFF2-40B4-BE49-F238E27FC236}">
                    <a16:creationId xmlns:a16="http://schemas.microsoft.com/office/drawing/2014/main" id="{60727622-6EEC-1B45-8FC1-3C6A90A4F377}"/>
                  </a:ext>
                </a:extLst>
              </p:cNvPr>
              <p:cNvGrpSpPr/>
              <p:nvPr/>
            </p:nvGrpSpPr>
            <p:grpSpPr>
              <a:xfrm>
                <a:off x="1559841" y="8834320"/>
                <a:ext cx="1155063" cy="253811"/>
                <a:chOff x="1123711" y="2458653"/>
                <a:chExt cx="1155063" cy="253811"/>
              </a:xfrm>
            </p:grpSpPr>
            <p:sp>
              <p:nvSpPr>
                <p:cNvPr id="743" name="타원 93">
                  <a:extLst>
                    <a:ext uri="{FF2B5EF4-FFF2-40B4-BE49-F238E27FC236}">
                      <a16:creationId xmlns:a16="http://schemas.microsoft.com/office/drawing/2014/main" id="{90E18BAB-76AC-4A4F-9BE6-ECEA9F59CB30}"/>
                    </a:ext>
                  </a:extLst>
                </p:cNvPr>
                <p:cNvSpPr/>
                <p:nvPr/>
              </p:nvSpPr>
              <p:spPr>
                <a:xfrm rot="5400000">
                  <a:off x="1120419" y="2462921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4" name="Rectangle 469">
                  <a:extLst>
                    <a:ext uri="{FF2B5EF4-FFF2-40B4-BE49-F238E27FC236}">
                      <a16:creationId xmlns:a16="http://schemas.microsoft.com/office/drawing/2014/main" id="{E9045B2E-17B5-BF45-9E6B-9F0C47A33D9B}"/>
                    </a:ext>
                  </a:extLst>
                </p:cNvPr>
                <p:cNvSpPr/>
                <p:nvPr/>
              </p:nvSpPr>
              <p:spPr>
                <a:xfrm>
                  <a:off x="1553073" y="2459629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45" name="Triangle 470">
                  <a:extLst>
                    <a:ext uri="{FF2B5EF4-FFF2-40B4-BE49-F238E27FC236}">
                      <a16:creationId xmlns:a16="http://schemas.microsoft.com/office/drawing/2014/main" id="{F894489C-FDE9-AF45-BA08-6297F8807090}"/>
                    </a:ext>
                  </a:extLst>
                </p:cNvPr>
                <p:cNvSpPr/>
                <p:nvPr/>
              </p:nvSpPr>
              <p:spPr>
                <a:xfrm>
                  <a:off x="1984353" y="2458653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grpSp>
            <p:nvGrpSpPr>
              <p:cNvPr id="736" name="Group 471">
                <a:extLst>
                  <a:ext uri="{FF2B5EF4-FFF2-40B4-BE49-F238E27FC236}">
                    <a16:creationId xmlns:a16="http://schemas.microsoft.com/office/drawing/2014/main" id="{596CDAF0-AEDF-5F43-ABBB-35E5A7FC8927}"/>
                  </a:ext>
                </a:extLst>
              </p:cNvPr>
              <p:cNvGrpSpPr/>
              <p:nvPr/>
            </p:nvGrpSpPr>
            <p:grpSpPr>
              <a:xfrm>
                <a:off x="1533515" y="9683395"/>
                <a:ext cx="1155064" cy="253811"/>
                <a:chOff x="1099137" y="1590312"/>
                <a:chExt cx="1155064" cy="253811"/>
              </a:xfrm>
            </p:grpSpPr>
            <p:sp>
              <p:nvSpPr>
                <p:cNvPr id="740" name="타원 91">
                  <a:extLst>
                    <a:ext uri="{FF2B5EF4-FFF2-40B4-BE49-F238E27FC236}">
                      <a16:creationId xmlns:a16="http://schemas.microsoft.com/office/drawing/2014/main" id="{B9E8B16B-38CD-3A4B-B357-E49F6BC6DAD2}"/>
                    </a:ext>
                  </a:extLst>
                </p:cNvPr>
                <p:cNvSpPr/>
                <p:nvPr/>
              </p:nvSpPr>
              <p:spPr>
                <a:xfrm rot="5400000">
                  <a:off x="2005634" y="1594580"/>
                  <a:ext cx="251859" cy="245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1" name="Rectangle 473">
                  <a:extLst>
                    <a:ext uri="{FF2B5EF4-FFF2-40B4-BE49-F238E27FC236}">
                      <a16:creationId xmlns:a16="http://schemas.microsoft.com/office/drawing/2014/main" id="{AD291BE7-00A2-4F42-B536-CA7CA5CDB745}"/>
                    </a:ext>
                  </a:extLst>
                </p:cNvPr>
                <p:cNvSpPr/>
                <p:nvPr/>
              </p:nvSpPr>
              <p:spPr>
                <a:xfrm>
                  <a:off x="1553073" y="1591288"/>
                  <a:ext cx="251859" cy="25185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  <p:sp>
              <p:nvSpPr>
                <p:cNvPr id="742" name="Triangle 474">
                  <a:extLst>
                    <a:ext uri="{FF2B5EF4-FFF2-40B4-BE49-F238E27FC236}">
                      <a16:creationId xmlns:a16="http://schemas.microsoft.com/office/drawing/2014/main" id="{63D5F375-2E78-B243-A069-586B931FFABA}"/>
                    </a:ext>
                  </a:extLst>
                </p:cNvPr>
                <p:cNvSpPr/>
                <p:nvPr/>
              </p:nvSpPr>
              <p:spPr>
                <a:xfrm>
                  <a:off x="1099137" y="1590312"/>
                  <a:ext cx="294421" cy="25381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15"/>
                </a:p>
              </p:txBody>
            </p:sp>
          </p:grpSp>
          <p:cxnSp>
            <p:nvCxnSpPr>
              <p:cNvPr id="737" name="Straight Connector 116">
                <a:extLst>
                  <a:ext uri="{FF2B5EF4-FFF2-40B4-BE49-F238E27FC236}">
                    <a16:creationId xmlns:a16="http://schemas.microsoft.com/office/drawing/2014/main" id="{15735977-B656-3B47-814F-AF5201C3E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393" y="8961226"/>
                <a:ext cx="890427" cy="0"/>
              </a:xfrm>
              <a:prstGeom prst="line">
                <a:avLst/>
              </a:prstGeom>
              <a:ln w="15875"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Connector 123">
                <a:extLst>
                  <a:ext uri="{FF2B5EF4-FFF2-40B4-BE49-F238E27FC236}">
                    <a16:creationId xmlns:a16="http://schemas.microsoft.com/office/drawing/2014/main" id="{8B9F9425-0A1A-C94F-8697-A68E3F067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726" y="9374882"/>
                <a:ext cx="0" cy="434975"/>
              </a:xfrm>
              <a:prstGeom prst="line">
                <a:avLst/>
              </a:prstGeom>
              <a:ln w="15875"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1256">
                <a:extLst>
                  <a:ext uri="{FF2B5EF4-FFF2-40B4-BE49-F238E27FC236}">
                    <a16:creationId xmlns:a16="http://schemas.microsoft.com/office/drawing/2014/main" id="{D71DD90D-AE9B-5848-BF87-3FE62DBA86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9820" y="8961606"/>
                <a:ext cx="890649" cy="4196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63612E4-DDEB-334D-B23D-44A3B722598A}"/>
              </a:ext>
            </a:extLst>
          </p:cNvPr>
          <p:cNvGrpSpPr/>
          <p:nvPr/>
        </p:nvGrpSpPr>
        <p:grpSpPr>
          <a:xfrm>
            <a:off x="4530736" y="124092"/>
            <a:ext cx="729083" cy="6194798"/>
            <a:chOff x="1484778" y="411617"/>
            <a:chExt cx="1296147" cy="11012975"/>
          </a:xfrm>
        </p:grpSpPr>
        <p:sp>
          <p:nvSpPr>
            <p:cNvPr id="749" name="직사각형 84">
              <a:extLst>
                <a:ext uri="{FF2B5EF4-FFF2-40B4-BE49-F238E27FC236}">
                  <a16:creationId xmlns:a16="http://schemas.microsoft.com/office/drawing/2014/main" id="{29892295-CF6B-EF4A-85F4-4F618F654DD1}"/>
                </a:ext>
              </a:extLst>
            </p:cNvPr>
            <p:cNvSpPr/>
            <p:nvPr/>
          </p:nvSpPr>
          <p:spPr>
            <a:xfrm rot="5400000">
              <a:off x="1479076" y="417319"/>
              <a:ext cx="1307549" cy="1296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타원 91">
              <a:extLst>
                <a:ext uri="{FF2B5EF4-FFF2-40B4-BE49-F238E27FC236}">
                  <a16:creationId xmlns:a16="http://schemas.microsoft.com/office/drawing/2014/main" id="{F3F034FB-5761-4F48-94F3-22AAE3AB8114}"/>
                </a:ext>
              </a:extLst>
            </p:cNvPr>
            <p:cNvSpPr/>
            <p:nvPr/>
          </p:nvSpPr>
          <p:spPr>
            <a:xfrm rot="5400000">
              <a:off x="1552464" y="502522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타원 92">
              <a:extLst>
                <a:ext uri="{FF2B5EF4-FFF2-40B4-BE49-F238E27FC236}">
                  <a16:creationId xmlns:a16="http://schemas.microsoft.com/office/drawing/2014/main" id="{5AA4ECF7-847C-7D45-8ED8-98CBB4347306}"/>
                </a:ext>
              </a:extLst>
            </p:cNvPr>
            <p:cNvSpPr/>
            <p:nvPr/>
          </p:nvSpPr>
          <p:spPr>
            <a:xfrm rot="5400000">
              <a:off x="1552464" y="936692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타원 93">
              <a:extLst>
                <a:ext uri="{FF2B5EF4-FFF2-40B4-BE49-F238E27FC236}">
                  <a16:creationId xmlns:a16="http://schemas.microsoft.com/office/drawing/2014/main" id="{9C2E49F7-B85F-7746-B3B9-BC530FF6F7DF}"/>
                </a:ext>
              </a:extLst>
            </p:cNvPr>
            <p:cNvSpPr/>
            <p:nvPr/>
          </p:nvSpPr>
          <p:spPr>
            <a:xfrm rot="5400000">
              <a:off x="1552464" y="1370862"/>
              <a:ext cx="251859" cy="2452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Rectangle 14">
              <a:extLst>
                <a:ext uri="{FF2B5EF4-FFF2-40B4-BE49-F238E27FC236}">
                  <a16:creationId xmlns:a16="http://schemas.microsoft.com/office/drawing/2014/main" id="{C8BAAB35-E3EC-2940-A945-77FEE9388DE1}"/>
                </a:ext>
              </a:extLst>
            </p:cNvPr>
            <p:cNvSpPr/>
            <p:nvPr/>
          </p:nvSpPr>
          <p:spPr>
            <a:xfrm>
              <a:off x="1985118" y="49922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754" name="Triangle 15">
              <a:extLst>
                <a:ext uri="{FF2B5EF4-FFF2-40B4-BE49-F238E27FC236}">
                  <a16:creationId xmlns:a16="http://schemas.microsoft.com/office/drawing/2014/main" id="{E757DFC5-0B3C-C843-9120-4757541541F1}"/>
                </a:ext>
              </a:extLst>
            </p:cNvPr>
            <p:cNvSpPr/>
            <p:nvPr/>
          </p:nvSpPr>
          <p:spPr>
            <a:xfrm>
              <a:off x="2416398" y="497277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755" name="Rectangle 16">
              <a:extLst>
                <a:ext uri="{FF2B5EF4-FFF2-40B4-BE49-F238E27FC236}">
                  <a16:creationId xmlns:a16="http://schemas.microsoft.com/office/drawing/2014/main" id="{74853B17-A893-3C42-85E4-FEDC87A448FF}"/>
                </a:ext>
              </a:extLst>
            </p:cNvPr>
            <p:cNvSpPr/>
            <p:nvPr/>
          </p:nvSpPr>
          <p:spPr>
            <a:xfrm>
              <a:off x="1985118" y="93339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756" name="Triangle 17">
              <a:extLst>
                <a:ext uri="{FF2B5EF4-FFF2-40B4-BE49-F238E27FC236}">
                  <a16:creationId xmlns:a16="http://schemas.microsoft.com/office/drawing/2014/main" id="{2A03EBF5-0BFF-F943-9FE8-85F5BEF7FAC3}"/>
                </a:ext>
              </a:extLst>
            </p:cNvPr>
            <p:cNvSpPr/>
            <p:nvPr/>
          </p:nvSpPr>
          <p:spPr>
            <a:xfrm>
              <a:off x="2416398" y="931447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757" name="Rectangle 18">
              <a:extLst>
                <a:ext uri="{FF2B5EF4-FFF2-40B4-BE49-F238E27FC236}">
                  <a16:creationId xmlns:a16="http://schemas.microsoft.com/office/drawing/2014/main" id="{E00858CC-75F8-D043-A241-E214724164A5}"/>
                </a:ext>
              </a:extLst>
            </p:cNvPr>
            <p:cNvSpPr/>
            <p:nvPr/>
          </p:nvSpPr>
          <p:spPr>
            <a:xfrm>
              <a:off x="1985118" y="1367569"/>
              <a:ext cx="251859" cy="251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sp>
          <p:nvSpPr>
            <p:cNvPr id="758" name="Triangle 19">
              <a:extLst>
                <a:ext uri="{FF2B5EF4-FFF2-40B4-BE49-F238E27FC236}">
                  <a16:creationId xmlns:a16="http://schemas.microsoft.com/office/drawing/2014/main" id="{F57A3274-32C9-9145-8F63-20E9523C31B5}"/>
                </a:ext>
              </a:extLst>
            </p:cNvPr>
            <p:cNvSpPr/>
            <p:nvPr/>
          </p:nvSpPr>
          <p:spPr>
            <a:xfrm>
              <a:off x="2416398" y="1365617"/>
              <a:ext cx="294421" cy="2538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15"/>
            </a:p>
          </p:txBody>
        </p:sp>
        <p:cxnSp>
          <p:nvCxnSpPr>
            <p:cNvPr id="759" name="Straight Connector 21">
              <a:extLst>
                <a:ext uri="{FF2B5EF4-FFF2-40B4-BE49-F238E27FC236}">
                  <a16:creationId xmlns:a16="http://schemas.microsoft.com/office/drawing/2014/main" id="{1F67438D-C6A3-E54C-B764-0C1BD20FD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624183"/>
              <a:ext cx="887252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31">
              <a:extLst>
                <a:ext uri="{FF2B5EF4-FFF2-40B4-BE49-F238E27FC236}">
                  <a16:creationId xmlns:a16="http://schemas.microsoft.com/office/drawing/2014/main" id="{06E5E8E0-5C5E-124E-9B06-D265BCDB3DBE}"/>
                </a:ext>
              </a:extLst>
            </p:cNvPr>
            <p:cNvCxnSpPr>
              <a:cxnSpLocks/>
            </p:cNvCxnSpPr>
            <p:nvPr/>
          </p:nvCxnSpPr>
          <p:spPr>
            <a:xfrm>
              <a:off x="2565645" y="618232"/>
              <a:ext cx="0" cy="878242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1" name="직사각형 84">
              <a:extLst>
                <a:ext uri="{FF2B5EF4-FFF2-40B4-BE49-F238E27FC236}">
                  <a16:creationId xmlns:a16="http://schemas.microsoft.com/office/drawing/2014/main" id="{5A277BA0-6ACF-2B47-AD2B-6FC1D3D2B1CA}"/>
                </a:ext>
              </a:extLst>
            </p:cNvPr>
            <p:cNvSpPr/>
            <p:nvPr/>
          </p:nvSpPr>
          <p:spPr>
            <a:xfrm rot="5400000">
              <a:off x="1479077" y="1803807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2" name="Group 3">
              <a:extLst>
                <a:ext uri="{FF2B5EF4-FFF2-40B4-BE49-F238E27FC236}">
                  <a16:creationId xmlns:a16="http://schemas.microsoft.com/office/drawing/2014/main" id="{8512E428-7EC8-1540-A789-3957AD292EEC}"/>
                </a:ext>
              </a:extLst>
            </p:cNvPr>
            <p:cNvGrpSpPr/>
            <p:nvPr/>
          </p:nvGrpSpPr>
          <p:grpSpPr>
            <a:xfrm>
              <a:off x="1531182" y="1883766"/>
              <a:ext cx="1155064" cy="253811"/>
              <a:chOff x="1099137" y="1590312"/>
              <a:chExt cx="1155064" cy="253811"/>
            </a:xfrm>
          </p:grpSpPr>
          <p:sp>
            <p:nvSpPr>
              <p:cNvPr id="763" name="타원 91">
                <a:extLst>
                  <a:ext uri="{FF2B5EF4-FFF2-40B4-BE49-F238E27FC236}">
                    <a16:creationId xmlns:a16="http://schemas.microsoft.com/office/drawing/2014/main" id="{E2498BB0-7031-9742-947C-F74FAC332FC3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4" name="Rectangle 391">
                <a:extLst>
                  <a:ext uri="{FF2B5EF4-FFF2-40B4-BE49-F238E27FC236}">
                    <a16:creationId xmlns:a16="http://schemas.microsoft.com/office/drawing/2014/main" id="{1A86D796-99B4-A945-9B27-31859CED3F33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65" name="Triangle 392">
                <a:extLst>
                  <a:ext uri="{FF2B5EF4-FFF2-40B4-BE49-F238E27FC236}">
                    <a16:creationId xmlns:a16="http://schemas.microsoft.com/office/drawing/2014/main" id="{EF1D1B95-4460-A840-BC73-C013D268B877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66" name="Group 5">
              <a:extLst>
                <a:ext uri="{FF2B5EF4-FFF2-40B4-BE49-F238E27FC236}">
                  <a16:creationId xmlns:a16="http://schemas.microsoft.com/office/drawing/2014/main" id="{F3F1BF80-602D-4F4C-AA96-7FC17CC03CF6}"/>
                </a:ext>
              </a:extLst>
            </p:cNvPr>
            <p:cNvGrpSpPr/>
            <p:nvPr/>
          </p:nvGrpSpPr>
          <p:grpSpPr>
            <a:xfrm>
              <a:off x="1553854" y="2317936"/>
              <a:ext cx="1155063" cy="253811"/>
              <a:chOff x="1123711" y="2024483"/>
              <a:chExt cx="1155063" cy="253811"/>
            </a:xfrm>
          </p:grpSpPr>
          <p:sp>
            <p:nvSpPr>
              <p:cNvPr id="767" name="타원 92">
                <a:extLst>
                  <a:ext uri="{FF2B5EF4-FFF2-40B4-BE49-F238E27FC236}">
                    <a16:creationId xmlns:a16="http://schemas.microsoft.com/office/drawing/2014/main" id="{82142282-D625-164C-A58B-5DD13DA05FA3}"/>
                  </a:ext>
                </a:extLst>
              </p:cNvPr>
              <p:cNvSpPr/>
              <p:nvPr/>
            </p:nvSpPr>
            <p:spPr>
              <a:xfrm rot="5400000">
                <a:off x="1120419" y="202875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8" name="Rectangle 393">
                <a:extLst>
                  <a:ext uri="{FF2B5EF4-FFF2-40B4-BE49-F238E27FC236}">
                    <a16:creationId xmlns:a16="http://schemas.microsoft.com/office/drawing/2014/main" id="{885F2989-980D-214C-A8BF-BC10C29D2586}"/>
                  </a:ext>
                </a:extLst>
              </p:cNvPr>
              <p:cNvSpPr/>
              <p:nvPr/>
            </p:nvSpPr>
            <p:spPr>
              <a:xfrm>
                <a:off x="1553073" y="202545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69" name="Triangle 394">
                <a:extLst>
                  <a:ext uri="{FF2B5EF4-FFF2-40B4-BE49-F238E27FC236}">
                    <a16:creationId xmlns:a16="http://schemas.microsoft.com/office/drawing/2014/main" id="{AE135056-2502-214B-91F5-38429A52D188}"/>
                  </a:ext>
                </a:extLst>
              </p:cNvPr>
              <p:cNvSpPr/>
              <p:nvPr/>
            </p:nvSpPr>
            <p:spPr>
              <a:xfrm>
                <a:off x="1984353" y="202448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70" name="Group 6">
              <a:extLst>
                <a:ext uri="{FF2B5EF4-FFF2-40B4-BE49-F238E27FC236}">
                  <a16:creationId xmlns:a16="http://schemas.microsoft.com/office/drawing/2014/main" id="{F4C63072-107A-E34A-9D69-516279D3F0FA}"/>
                </a:ext>
              </a:extLst>
            </p:cNvPr>
            <p:cNvGrpSpPr/>
            <p:nvPr/>
          </p:nvGrpSpPr>
          <p:grpSpPr>
            <a:xfrm>
              <a:off x="1555756" y="2752107"/>
              <a:ext cx="1155063" cy="253811"/>
              <a:chOff x="1123711" y="2458653"/>
              <a:chExt cx="1155063" cy="253811"/>
            </a:xfrm>
          </p:grpSpPr>
          <p:sp>
            <p:nvSpPr>
              <p:cNvPr id="771" name="타원 93">
                <a:extLst>
                  <a:ext uri="{FF2B5EF4-FFF2-40B4-BE49-F238E27FC236}">
                    <a16:creationId xmlns:a16="http://schemas.microsoft.com/office/drawing/2014/main" id="{6A882C3C-815B-5C42-8948-032C68F5E266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2" name="Rectangle 395">
                <a:extLst>
                  <a:ext uri="{FF2B5EF4-FFF2-40B4-BE49-F238E27FC236}">
                    <a16:creationId xmlns:a16="http://schemas.microsoft.com/office/drawing/2014/main" id="{E9E66F9F-ECF5-6D4A-8D82-6053146351B1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73" name="Triangle 396">
                <a:extLst>
                  <a:ext uri="{FF2B5EF4-FFF2-40B4-BE49-F238E27FC236}">
                    <a16:creationId xmlns:a16="http://schemas.microsoft.com/office/drawing/2014/main" id="{932809B0-1959-1849-9618-46323BF1B129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774" name="Straight Connector 8">
              <a:extLst>
                <a:ext uri="{FF2B5EF4-FFF2-40B4-BE49-F238E27FC236}">
                  <a16:creationId xmlns:a16="http://schemas.microsoft.com/office/drawing/2014/main" id="{6F848A66-1DA2-AD4F-ABBF-C6B38218D865}"/>
                </a:ext>
              </a:extLst>
            </p:cNvPr>
            <p:cNvCxnSpPr>
              <a:cxnSpLocks/>
            </p:cNvCxnSpPr>
            <p:nvPr/>
          </p:nvCxnSpPr>
          <p:spPr>
            <a:xfrm>
              <a:off x="1683572" y="2010672"/>
              <a:ext cx="880036" cy="0"/>
            </a:xfrm>
            <a:prstGeom prst="line">
              <a:avLst/>
            </a:prstGeom>
            <a:ln w="1587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50">
              <a:extLst>
                <a:ext uri="{FF2B5EF4-FFF2-40B4-BE49-F238E27FC236}">
                  <a16:creationId xmlns:a16="http://schemas.microsoft.com/office/drawing/2014/main" id="{833BEBEC-8CAB-5A41-B06A-2F8BBFA6698A}"/>
                </a:ext>
              </a:extLst>
            </p:cNvPr>
            <p:cNvCxnSpPr>
              <a:cxnSpLocks/>
            </p:cNvCxnSpPr>
            <p:nvPr/>
          </p:nvCxnSpPr>
          <p:spPr>
            <a:xfrm>
              <a:off x="2563609" y="2440682"/>
              <a:ext cx="0" cy="438150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6" name="직사각형 84">
              <a:extLst>
                <a:ext uri="{FF2B5EF4-FFF2-40B4-BE49-F238E27FC236}">
                  <a16:creationId xmlns:a16="http://schemas.microsoft.com/office/drawing/2014/main" id="{C7B70CBF-D1E3-494B-9A97-C844323B34E2}"/>
                </a:ext>
              </a:extLst>
            </p:cNvPr>
            <p:cNvSpPr/>
            <p:nvPr/>
          </p:nvSpPr>
          <p:spPr>
            <a:xfrm rot="5400000">
              <a:off x="1479077" y="3190296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7" name="Group 407">
              <a:extLst>
                <a:ext uri="{FF2B5EF4-FFF2-40B4-BE49-F238E27FC236}">
                  <a16:creationId xmlns:a16="http://schemas.microsoft.com/office/drawing/2014/main" id="{83AB9E1E-B164-794A-847D-DBD12221A976}"/>
                </a:ext>
              </a:extLst>
            </p:cNvPr>
            <p:cNvGrpSpPr/>
            <p:nvPr/>
          </p:nvGrpSpPr>
          <p:grpSpPr>
            <a:xfrm>
              <a:off x="1535102" y="3699951"/>
              <a:ext cx="1155064" cy="253811"/>
              <a:chOff x="1099137" y="1590312"/>
              <a:chExt cx="1155064" cy="253811"/>
            </a:xfrm>
          </p:grpSpPr>
          <p:sp>
            <p:nvSpPr>
              <p:cNvPr id="778" name="타원 91">
                <a:extLst>
                  <a:ext uri="{FF2B5EF4-FFF2-40B4-BE49-F238E27FC236}">
                    <a16:creationId xmlns:a16="http://schemas.microsoft.com/office/drawing/2014/main" id="{F8F64A0B-CA11-C148-BCEC-FE6EC9E3D65C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9" name="Rectangle 409">
                <a:extLst>
                  <a:ext uri="{FF2B5EF4-FFF2-40B4-BE49-F238E27FC236}">
                    <a16:creationId xmlns:a16="http://schemas.microsoft.com/office/drawing/2014/main" id="{71C286D6-5139-0446-BC63-AA31643D4772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80" name="Triangle 410">
                <a:extLst>
                  <a:ext uri="{FF2B5EF4-FFF2-40B4-BE49-F238E27FC236}">
                    <a16:creationId xmlns:a16="http://schemas.microsoft.com/office/drawing/2014/main" id="{1D77BE4C-52EC-C242-81C7-6F2314C8A2EA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81" name="Group 411">
              <a:extLst>
                <a:ext uri="{FF2B5EF4-FFF2-40B4-BE49-F238E27FC236}">
                  <a16:creationId xmlns:a16="http://schemas.microsoft.com/office/drawing/2014/main" id="{A22FBD32-8402-774B-8608-6DB433DB9F72}"/>
                </a:ext>
              </a:extLst>
            </p:cNvPr>
            <p:cNvGrpSpPr/>
            <p:nvPr/>
          </p:nvGrpSpPr>
          <p:grpSpPr>
            <a:xfrm>
              <a:off x="1561930" y="3261306"/>
              <a:ext cx="1155063" cy="253811"/>
              <a:chOff x="1123711" y="2024483"/>
              <a:chExt cx="1155063" cy="253811"/>
            </a:xfrm>
          </p:grpSpPr>
          <p:sp>
            <p:nvSpPr>
              <p:cNvPr id="782" name="타원 92">
                <a:extLst>
                  <a:ext uri="{FF2B5EF4-FFF2-40B4-BE49-F238E27FC236}">
                    <a16:creationId xmlns:a16="http://schemas.microsoft.com/office/drawing/2014/main" id="{96DDA514-5489-0543-84E3-F6B7CB50EB1E}"/>
                  </a:ext>
                </a:extLst>
              </p:cNvPr>
              <p:cNvSpPr/>
              <p:nvPr/>
            </p:nvSpPr>
            <p:spPr>
              <a:xfrm rot="5400000">
                <a:off x="1120419" y="202875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3" name="Rectangle 413">
                <a:extLst>
                  <a:ext uri="{FF2B5EF4-FFF2-40B4-BE49-F238E27FC236}">
                    <a16:creationId xmlns:a16="http://schemas.microsoft.com/office/drawing/2014/main" id="{C73263CA-3142-F644-9A46-8A701B04988C}"/>
                  </a:ext>
                </a:extLst>
              </p:cNvPr>
              <p:cNvSpPr/>
              <p:nvPr/>
            </p:nvSpPr>
            <p:spPr>
              <a:xfrm>
                <a:off x="1553073" y="202545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84" name="Triangle 414">
                <a:extLst>
                  <a:ext uri="{FF2B5EF4-FFF2-40B4-BE49-F238E27FC236}">
                    <a16:creationId xmlns:a16="http://schemas.microsoft.com/office/drawing/2014/main" id="{4D7A1D59-20D5-A34B-B3CE-FCDEB9A04675}"/>
                  </a:ext>
                </a:extLst>
              </p:cNvPr>
              <p:cNvSpPr/>
              <p:nvPr/>
            </p:nvSpPr>
            <p:spPr>
              <a:xfrm>
                <a:off x="1984353" y="202448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85" name="Group 415">
              <a:extLst>
                <a:ext uri="{FF2B5EF4-FFF2-40B4-BE49-F238E27FC236}">
                  <a16:creationId xmlns:a16="http://schemas.microsoft.com/office/drawing/2014/main" id="{1AE7ED80-9082-FF4F-B23E-BB459750A389}"/>
                </a:ext>
              </a:extLst>
            </p:cNvPr>
            <p:cNvGrpSpPr/>
            <p:nvPr/>
          </p:nvGrpSpPr>
          <p:grpSpPr>
            <a:xfrm>
              <a:off x="1555756" y="4138596"/>
              <a:ext cx="1155063" cy="253811"/>
              <a:chOff x="1123711" y="2458653"/>
              <a:chExt cx="1155063" cy="253811"/>
            </a:xfrm>
          </p:grpSpPr>
          <p:sp>
            <p:nvSpPr>
              <p:cNvPr id="786" name="타원 93">
                <a:extLst>
                  <a:ext uri="{FF2B5EF4-FFF2-40B4-BE49-F238E27FC236}">
                    <a16:creationId xmlns:a16="http://schemas.microsoft.com/office/drawing/2014/main" id="{72D137FD-3141-5E42-87AA-7A3B9804973D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7" name="Rectangle 417">
                <a:extLst>
                  <a:ext uri="{FF2B5EF4-FFF2-40B4-BE49-F238E27FC236}">
                    <a16:creationId xmlns:a16="http://schemas.microsoft.com/office/drawing/2014/main" id="{FFE4C5D6-0A27-BE42-A107-0636756170F0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88" name="Triangle 418">
                <a:extLst>
                  <a:ext uri="{FF2B5EF4-FFF2-40B4-BE49-F238E27FC236}">
                    <a16:creationId xmlns:a16="http://schemas.microsoft.com/office/drawing/2014/main" id="{DF4A7EA4-8E93-A845-8F17-21705B830768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789" name="Straight Connector 68">
              <a:extLst>
                <a:ext uri="{FF2B5EF4-FFF2-40B4-BE49-F238E27FC236}">
                  <a16:creationId xmlns:a16="http://schemas.microsoft.com/office/drawing/2014/main" id="{BA97D4A2-16DF-964A-8B3B-48719EB87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85254" y="3387300"/>
              <a:ext cx="880391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0" name="직사각형 84">
              <a:extLst>
                <a:ext uri="{FF2B5EF4-FFF2-40B4-BE49-F238E27FC236}">
                  <a16:creationId xmlns:a16="http://schemas.microsoft.com/office/drawing/2014/main" id="{2A49C28F-0912-1F4C-B3A3-9A065EDF3EF4}"/>
                </a:ext>
              </a:extLst>
            </p:cNvPr>
            <p:cNvSpPr/>
            <p:nvPr/>
          </p:nvSpPr>
          <p:spPr>
            <a:xfrm rot="5400000">
              <a:off x="1479077" y="4576785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1" name="Group 420">
              <a:extLst>
                <a:ext uri="{FF2B5EF4-FFF2-40B4-BE49-F238E27FC236}">
                  <a16:creationId xmlns:a16="http://schemas.microsoft.com/office/drawing/2014/main" id="{41D569E7-9DC4-3A42-8C9D-27E088FF606C}"/>
                </a:ext>
              </a:extLst>
            </p:cNvPr>
            <p:cNvGrpSpPr/>
            <p:nvPr/>
          </p:nvGrpSpPr>
          <p:grpSpPr>
            <a:xfrm>
              <a:off x="1538043" y="5528762"/>
              <a:ext cx="1155064" cy="253811"/>
              <a:chOff x="1099137" y="1590312"/>
              <a:chExt cx="1155064" cy="253811"/>
            </a:xfrm>
          </p:grpSpPr>
          <p:sp>
            <p:nvSpPr>
              <p:cNvPr id="792" name="타원 91">
                <a:extLst>
                  <a:ext uri="{FF2B5EF4-FFF2-40B4-BE49-F238E27FC236}">
                    <a16:creationId xmlns:a16="http://schemas.microsoft.com/office/drawing/2014/main" id="{62E6C437-24D5-C547-8CDD-023F725891A1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3" name="Rectangle 422">
                <a:extLst>
                  <a:ext uri="{FF2B5EF4-FFF2-40B4-BE49-F238E27FC236}">
                    <a16:creationId xmlns:a16="http://schemas.microsoft.com/office/drawing/2014/main" id="{27CEBC49-C095-EE4C-85D2-80783AAA90BD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4" name="Triangle 423">
                <a:extLst>
                  <a:ext uri="{FF2B5EF4-FFF2-40B4-BE49-F238E27FC236}">
                    <a16:creationId xmlns:a16="http://schemas.microsoft.com/office/drawing/2014/main" id="{06DFEB4F-D63D-4040-AE59-50DFBC0D6EC1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95" name="Group 424">
              <a:extLst>
                <a:ext uri="{FF2B5EF4-FFF2-40B4-BE49-F238E27FC236}">
                  <a16:creationId xmlns:a16="http://schemas.microsoft.com/office/drawing/2014/main" id="{A888D3B2-99BF-554D-A26F-9A12730B8E8F}"/>
                </a:ext>
              </a:extLst>
            </p:cNvPr>
            <p:cNvGrpSpPr/>
            <p:nvPr/>
          </p:nvGrpSpPr>
          <p:grpSpPr>
            <a:xfrm>
              <a:off x="1555756" y="5094221"/>
              <a:ext cx="1155063" cy="253811"/>
              <a:chOff x="1123711" y="2024483"/>
              <a:chExt cx="1155063" cy="253811"/>
            </a:xfrm>
          </p:grpSpPr>
          <p:sp>
            <p:nvSpPr>
              <p:cNvPr id="796" name="타원 92">
                <a:extLst>
                  <a:ext uri="{FF2B5EF4-FFF2-40B4-BE49-F238E27FC236}">
                    <a16:creationId xmlns:a16="http://schemas.microsoft.com/office/drawing/2014/main" id="{3F797506-465C-D241-B4B2-CF4B8916C9F5}"/>
                  </a:ext>
                </a:extLst>
              </p:cNvPr>
              <p:cNvSpPr/>
              <p:nvPr/>
            </p:nvSpPr>
            <p:spPr>
              <a:xfrm rot="5400000">
                <a:off x="1120419" y="202875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7" name="Rectangle 426">
                <a:extLst>
                  <a:ext uri="{FF2B5EF4-FFF2-40B4-BE49-F238E27FC236}">
                    <a16:creationId xmlns:a16="http://schemas.microsoft.com/office/drawing/2014/main" id="{B1287A40-1726-5447-9E61-B504A960B106}"/>
                  </a:ext>
                </a:extLst>
              </p:cNvPr>
              <p:cNvSpPr/>
              <p:nvPr/>
            </p:nvSpPr>
            <p:spPr>
              <a:xfrm>
                <a:off x="1553073" y="202545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798" name="Triangle 427">
                <a:extLst>
                  <a:ext uri="{FF2B5EF4-FFF2-40B4-BE49-F238E27FC236}">
                    <a16:creationId xmlns:a16="http://schemas.microsoft.com/office/drawing/2014/main" id="{4928A873-2D1A-F848-ADBA-CA3B4BF3A8D6}"/>
                  </a:ext>
                </a:extLst>
              </p:cNvPr>
              <p:cNvSpPr/>
              <p:nvPr/>
            </p:nvSpPr>
            <p:spPr>
              <a:xfrm>
                <a:off x="1984353" y="202448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799" name="Group 428">
              <a:extLst>
                <a:ext uri="{FF2B5EF4-FFF2-40B4-BE49-F238E27FC236}">
                  <a16:creationId xmlns:a16="http://schemas.microsoft.com/office/drawing/2014/main" id="{D867F729-DCFE-5340-BB42-3A6C0A7A4ECE}"/>
                </a:ext>
              </a:extLst>
            </p:cNvPr>
            <p:cNvGrpSpPr/>
            <p:nvPr/>
          </p:nvGrpSpPr>
          <p:grpSpPr>
            <a:xfrm>
              <a:off x="1555756" y="4659680"/>
              <a:ext cx="1155063" cy="253811"/>
              <a:chOff x="1123711" y="2458653"/>
              <a:chExt cx="1155063" cy="253811"/>
            </a:xfrm>
          </p:grpSpPr>
          <p:sp>
            <p:nvSpPr>
              <p:cNvPr id="800" name="타원 93">
                <a:extLst>
                  <a:ext uri="{FF2B5EF4-FFF2-40B4-BE49-F238E27FC236}">
                    <a16:creationId xmlns:a16="http://schemas.microsoft.com/office/drawing/2014/main" id="{DE4C720C-522C-D341-AC0A-CA49BC5DE510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1" name="Rectangle 430">
                <a:extLst>
                  <a:ext uri="{FF2B5EF4-FFF2-40B4-BE49-F238E27FC236}">
                    <a16:creationId xmlns:a16="http://schemas.microsoft.com/office/drawing/2014/main" id="{C6FE5FF3-7106-DB4E-BCF4-19C06FB823D8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2" name="Triangle 431">
                <a:extLst>
                  <a:ext uri="{FF2B5EF4-FFF2-40B4-BE49-F238E27FC236}">
                    <a16:creationId xmlns:a16="http://schemas.microsoft.com/office/drawing/2014/main" id="{531011B1-FC92-264F-AEA4-77808926C84C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803" name="Straight Connector 80">
              <a:extLst>
                <a:ext uri="{FF2B5EF4-FFF2-40B4-BE49-F238E27FC236}">
                  <a16:creationId xmlns:a16="http://schemas.microsoft.com/office/drawing/2014/main" id="{79C57FE5-9604-8743-9A60-37583453C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4786586"/>
              <a:ext cx="887252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Connector 90">
              <a:extLst>
                <a:ext uri="{FF2B5EF4-FFF2-40B4-BE49-F238E27FC236}">
                  <a16:creationId xmlns:a16="http://schemas.microsoft.com/office/drawing/2014/main" id="{BB60B840-57AC-9449-B6EC-E27AE8C90030}"/>
                </a:ext>
              </a:extLst>
            </p:cNvPr>
            <p:cNvCxnSpPr>
              <a:cxnSpLocks/>
            </p:cNvCxnSpPr>
            <p:nvPr/>
          </p:nvCxnSpPr>
          <p:spPr>
            <a:xfrm>
              <a:off x="2570469" y="4780657"/>
              <a:ext cx="0" cy="44450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5" name="직사각형 84">
              <a:extLst>
                <a:ext uri="{FF2B5EF4-FFF2-40B4-BE49-F238E27FC236}">
                  <a16:creationId xmlns:a16="http://schemas.microsoft.com/office/drawing/2014/main" id="{5198A676-44B2-834B-B480-CFF87A10B336}"/>
                </a:ext>
              </a:extLst>
            </p:cNvPr>
            <p:cNvSpPr/>
            <p:nvPr/>
          </p:nvSpPr>
          <p:spPr>
            <a:xfrm rot="5400000">
              <a:off x="1479077" y="5963274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6" name="Group 433">
              <a:extLst>
                <a:ext uri="{FF2B5EF4-FFF2-40B4-BE49-F238E27FC236}">
                  <a16:creationId xmlns:a16="http://schemas.microsoft.com/office/drawing/2014/main" id="{A680DE59-E318-F64B-925E-9428E4A40524}"/>
                </a:ext>
              </a:extLst>
            </p:cNvPr>
            <p:cNvGrpSpPr/>
            <p:nvPr/>
          </p:nvGrpSpPr>
          <p:grpSpPr>
            <a:xfrm>
              <a:off x="1531182" y="6043233"/>
              <a:ext cx="1155064" cy="253811"/>
              <a:chOff x="1099137" y="1590312"/>
              <a:chExt cx="1155064" cy="253811"/>
            </a:xfrm>
          </p:grpSpPr>
          <p:sp>
            <p:nvSpPr>
              <p:cNvPr id="807" name="타원 91">
                <a:extLst>
                  <a:ext uri="{FF2B5EF4-FFF2-40B4-BE49-F238E27FC236}">
                    <a16:creationId xmlns:a16="http://schemas.microsoft.com/office/drawing/2014/main" id="{0D1847E0-0567-D643-9103-81EA516962C1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8" name="Rectangle 435">
                <a:extLst>
                  <a:ext uri="{FF2B5EF4-FFF2-40B4-BE49-F238E27FC236}">
                    <a16:creationId xmlns:a16="http://schemas.microsoft.com/office/drawing/2014/main" id="{C50C2007-CAD0-0A43-B299-55284CA198C3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09" name="Triangle 436">
                <a:extLst>
                  <a:ext uri="{FF2B5EF4-FFF2-40B4-BE49-F238E27FC236}">
                    <a16:creationId xmlns:a16="http://schemas.microsoft.com/office/drawing/2014/main" id="{B5683F8C-B6BB-294D-9A11-B9EAA491995D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10" name="Group 441">
              <a:extLst>
                <a:ext uri="{FF2B5EF4-FFF2-40B4-BE49-F238E27FC236}">
                  <a16:creationId xmlns:a16="http://schemas.microsoft.com/office/drawing/2014/main" id="{5FCA8FE3-1561-394D-8886-1DE000392054}"/>
                </a:ext>
              </a:extLst>
            </p:cNvPr>
            <p:cNvGrpSpPr/>
            <p:nvPr/>
          </p:nvGrpSpPr>
          <p:grpSpPr>
            <a:xfrm>
              <a:off x="1555756" y="6911574"/>
              <a:ext cx="1155063" cy="253811"/>
              <a:chOff x="1123711" y="2458653"/>
              <a:chExt cx="1155063" cy="253811"/>
            </a:xfrm>
          </p:grpSpPr>
          <p:sp>
            <p:nvSpPr>
              <p:cNvPr id="811" name="타원 93">
                <a:extLst>
                  <a:ext uri="{FF2B5EF4-FFF2-40B4-BE49-F238E27FC236}">
                    <a16:creationId xmlns:a16="http://schemas.microsoft.com/office/drawing/2014/main" id="{9C99075D-37BC-D64B-AF87-578335632BB7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2" name="Rectangle 443">
                <a:extLst>
                  <a:ext uri="{FF2B5EF4-FFF2-40B4-BE49-F238E27FC236}">
                    <a16:creationId xmlns:a16="http://schemas.microsoft.com/office/drawing/2014/main" id="{9BF8003C-D686-554C-894B-A83BD73D3E33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3" name="Triangle 444">
                <a:extLst>
                  <a:ext uri="{FF2B5EF4-FFF2-40B4-BE49-F238E27FC236}">
                    <a16:creationId xmlns:a16="http://schemas.microsoft.com/office/drawing/2014/main" id="{843EE5BE-942D-A04B-9323-1952A0A56C76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14" name="Group 445">
              <a:extLst>
                <a:ext uri="{FF2B5EF4-FFF2-40B4-BE49-F238E27FC236}">
                  <a16:creationId xmlns:a16="http://schemas.microsoft.com/office/drawing/2014/main" id="{900C765C-8428-D24F-9C57-CBAFDE92B124}"/>
                </a:ext>
              </a:extLst>
            </p:cNvPr>
            <p:cNvGrpSpPr/>
            <p:nvPr/>
          </p:nvGrpSpPr>
          <p:grpSpPr>
            <a:xfrm>
              <a:off x="1533515" y="6477404"/>
              <a:ext cx="1155064" cy="253811"/>
              <a:chOff x="1099137" y="1590312"/>
              <a:chExt cx="1155064" cy="253811"/>
            </a:xfrm>
          </p:grpSpPr>
          <p:sp>
            <p:nvSpPr>
              <p:cNvPr id="815" name="타원 91">
                <a:extLst>
                  <a:ext uri="{FF2B5EF4-FFF2-40B4-BE49-F238E27FC236}">
                    <a16:creationId xmlns:a16="http://schemas.microsoft.com/office/drawing/2014/main" id="{437C06A3-B899-4E4B-856A-AFDE23076861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6" name="Rectangle 447">
                <a:extLst>
                  <a:ext uri="{FF2B5EF4-FFF2-40B4-BE49-F238E27FC236}">
                    <a16:creationId xmlns:a16="http://schemas.microsoft.com/office/drawing/2014/main" id="{2426A00A-A23C-314D-870C-F620CA079B92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17" name="Triangle 448">
                <a:extLst>
                  <a:ext uri="{FF2B5EF4-FFF2-40B4-BE49-F238E27FC236}">
                    <a16:creationId xmlns:a16="http://schemas.microsoft.com/office/drawing/2014/main" id="{46F07BFC-D5D6-FF40-A9BC-A50EFE52A15F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818" name="Straight Connector 92">
              <a:extLst>
                <a:ext uri="{FF2B5EF4-FFF2-40B4-BE49-F238E27FC236}">
                  <a16:creationId xmlns:a16="http://schemas.microsoft.com/office/drawing/2014/main" id="{CAD6C87E-544C-2A4E-B778-53D552D43082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5" y="6170139"/>
              <a:ext cx="880613" cy="0"/>
            </a:xfrm>
            <a:prstGeom prst="line">
              <a:avLst/>
            </a:prstGeom>
            <a:ln w="1587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98">
              <a:extLst>
                <a:ext uri="{FF2B5EF4-FFF2-40B4-BE49-F238E27FC236}">
                  <a16:creationId xmlns:a16="http://schemas.microsoft.com/office/drawing/2014/main" id="{B3489A7D-BFB5-A243-905E-E6C018BE810B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6168132"/>
              <a:ext cx="0" cy="43815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0" name="직사각형 84">
              <a:extLst>
                <a:ext uri="{FF2B5EF4-FFF2-40B4-BE49-F238E27FC236}">
                  <a16:creationId xmlns:a16="http://schemas.microsoft.com/office/drawing/2014/main" id="{C64A561A-82AE-4B4E-ABEB-FC266253EC31}"/>
                </a:ext>
              </a:extLst>
            </p:cNvPr>
            <p:cNvSpPr/>
            <p:nvPr/>
          </p:nvSpPr>
          <p:spPr>
            <a:xfrm rot="5400000">
              <a:off x="1479077" y="7349763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1" name="Group 450">
              <a:extLst>
                <a:ext uri="{FF2B5EF4-FFF2-40B4-BE49-F238E27FC236}">
                  <a16:creationId xmlns:a16="http://schemas.microsoft.com/office/drawing/2014/main" id="{7E525927-67D8-2345-B0FA-ABAB5AF23541}"/>
                </a:ext>
              </a:extLst>
            </p:cNvPr>
            <p:cNvGrpSpPr/>
            <p:nvPr/>
          </p:nvGrpSpPr>
          <p:grpSpPr>
            <a:xfrm>
              <a:off x="1531182" y="7429722"/>
              <a:ext cx="1155064" cy="253811"/>
              <a:chOff x="1099137" y="1590312"/>
              <a:chExt cx="1155064" cy="253811"/>
            </a:xfrm>
          </p:grpSpPr>
          <p:sp>
            <p:nvSpPr>
              <p:cNvPr id="822" name="타원 91">
                <a:extLst>
                  <a:ext uri="{FF2B5EF4-FFF2-40B4-BE49-F238E27FC236}">
                    <a16:creationId xmlns:a16="http://schemas.microsoft.com/office/drawing/2014/main" id="{D322D746-1A25-784F-8000-C9A8815B3686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3" name="Rectangle 452">
                <a:extLst>
                  <a:ext uri="{FF2B5EF4-FFF2-40B4-BE49-F238E27FC236}">
                    <a16:creationId xmlns:a16="http://schemas.microsoft.com/office/drawing/2014/main" id="{CE995A51-3B93-414F-AC0C-7870BADE6E37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4" name="Triangle 453">
                <a:extLst>
                  <a:ext uri="{FF2B5EF4-FFF2-40B4-BE49-F238E27FC236}">
                    <a16:creationId xmlns:a16="http://schemas.microsoft.com/office/drawing/2014/main" id="{FED5042D-802B-8545-8114-DDE84EDF8868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25" name="Group 454">
              <a:extLst>
                <a:ext uri="{FF2B5EF4-FFF2-40B4-BE49-F238E27FC236}">
                  <a16:creationId xmlns:a16="http://schemas.microsoft.com/office/drawing/2014/main" id="{44A343CE-E98F-3D47-B064-3D9DC7755F32}"/>
                </a:ext>
              </a:extLst>
            </p:cNvPr>
            <p:cNvGrpSpPr/>
            <p:nvPr/>
          </p:nvGrpSpPr>
          <p:grpSpPr>
            <a:xfrm>
              <a:off x="1559841" y="7863314"/>
              <a:ext cx="1155063" cy="253811"/>
              <a:chOff x="1123711" y="2458653"/>
              <a:chExt cx="1155063" cy="253811"/>
            </a:xfrm>
          </p:grpSpPr>
          <p:sp>
            <p:nvSpPr>
              <p:cNvPr id="826" name="타원 93">
                <a:extLst>
                  <a:ext uri="{FF2B5EF4-FFF2-40B4-BE49-F238E27FC236}">
                    <a16:creationId xmlns:a16="http://schemas.microsoft.com/office/drawing/2014/main" id="{FFAD2823-6906-234D-A2E9-95620207C4EF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7" name="Rectangle 456">
                <a:extLst>
                  <a:ext uri="{FF2B5EF4-FFF2-40B4-BE49-F238E27FC236}">
                    <a16:creationId xmlns:a16="http://schemas.microsoft.com/office/drawing/2014/main" id="{08D32E02-095E-CB40-B94C-D29A87630921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28" name="Triangle 457">
                <a:extLst>
                  <a:ext uri="{FF2B5EF4-FFF2-40B4-BE49-F238E27FC236}">
                    <a16:creationId xmlns:a16="http://schemas.microsoft.com/office/drawing/2014/main" id="{EBA1EB04-EB74-B340-B493-720ED4A28127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29" name="Group 458">
              <a:extLst>
                <a:ext uri="{FF2B5EF4-FFF2-40B4-BE49-F238E27FC236}">
                  <a16:creationId xmlns:a16="http://schemas.microsoft.com/office/drawing/2014/main" id="{2DD96662-9477-124C-A82A-F71DE2CBE822}"/>
                </a:ext>
              </a:extLst>
            </p:cNvPr>
            <p:cNvGrpSpPr/>
            <p:nvPr/>
          </p:nvGrpSpPr>
          <p:grpSpPr>
            <a:xfrm>
              <a:off x="1533515" y="8296906"/>
              <a:ext cx="1155064" cy="253811"/>
              <a:chOff x="1099137" y="1590312"/>
              <a:chExt cx="1155064" cy="253811"/>
            </a:xfrm>
          </p:grpSpPr>
          <p:sp>
            <p:nvSpPr>
              <p:cNvPr id="830" name="타원 91">
                <a:extLst>
                  <a:ext uri="{FF2B5EF4-FFF2-40B4-BE49-F238E27FC236}">
                    <a16:creationId xmlns:a16="http://schemas.microsoft.com/office/drawing/2014/main" id="{BF1C3C8D-96FA-9144-A469-C26DF32CF4A0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1" name="Rectangle 460">
                <a:extLst>
                  <a:ext uri="{FF2B5EF4-FFF2-40B4-BE49-F238E27FC236}">
                    <a16:creationId xmlns:a16="http://schemas.microsoft.com/office/drawing/2014/main" id="{5139E109-4BD5-5943-9F12-2FC040941851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2" name="Triangle 461">
                <a:extLst>
                  <a:ext uri="{FF2B5EF4-FFF2-40B4-BE49-F238E27FC236}">
                    <a16:creationId xmlns:a16="http://schemas.microsoft.com/office/drawing/2014/main" id="{EB9683C0-DB1F-0146-98C0-372ED6B885BB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833" name="Straight Connector 104">
              <a:extLst>
                <a:ext uri="{FF2B5EF4-FFF2-40B4-BE49-F238E27FC236}">
                  <a16:creationId xmlns:a16="http://schemas.microsoft.com/office/drawing/2014/main" id="{765F84FA-0F7C-BC49-A8E5-D0358A157652}"/>
                </a:ext>
              </a:extLst>
            </p:cNvPr>
            <p:cNvCxnSpPr>
              <a:cxnSpLocks/>
            </p:cNvCxnSpPr>
            <p:nvPr/>
          </p:nvCxnSpPr>
          <p:spPr>
            <a:xfrm>
              <a:off x="1679820" y="7556628"/>
              <a:ext cx="890649" cy="0"/>
            </a:xfrm>
            <a:prstGeom prst="line">
              <a:avLst/>
            </a:prstGeom>
            <a:ln w="1587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4" name="직사각형 84">
              <a:extLst>
                <a:ext uri="{FF2B5EF4-FFF2-40B4-BE49-F238E27FC236}">
                  <a16:creationId xmlns:a16="http://schemas.microsoft.com/office/drawing/2014/main" id="{62214B90-CA8A-FF4B-B373-551FCD857ACA}"/>
                </a:ext>
              </a:extLst>
            </p:cNvPr>
            <p:cNvSpPr/>
            <p:nvPr/>
          </p:nvSpPr>
          <p:spPr>
            <a:xfrm rot="5400000">
              <a:off x="1479077" y="8736252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5" name="Group 463">
              <a:extLst>
                <a:ext uri="{FF2B5EF4-FFF2-40B4-BE49-F238E27FC236}">
                  <a16:creationId xmlns:a16="http://schemas.microsoft.com/office/drawing/2014/main" id="{8198F353-B94C-1944-9024-D6ED8A75DA75}"/>
                </a:ext>
              </a:extLst>
            </p:cNvPr>
            <p:cNvGrpSpPr/>
            <p:nvPr/>
          </p:nvGrpSpPr>
          <p:grpSpPr>
            <a:xfrm>
              <a:off x="1531182" y="9258857"/>
              <a:ext cx="1155064" cy="253811"/>
              <a:chOff x="1099137" y="1590312"/>
              <a:chExt cx="1155064" cy="253811"/>
            </a:xfrm>
          </p:grpSpPr>
          <p:sp>
            <p:nvSpPr>
              <p:cNvPr id="836" name="타원 91">
                <a:extLst>
                  <a:ext uri="{FF2B5EF4-FFF2-40B4-BE49-F238E27FC236}">
                    <a16:creationId xmlns:a16="http://schemas.microsoft.com/office/drawing/2014/main" id="{F9B7ECF7-33DD-5E45-883A-AE91CACF204C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7" name="Rectangle 465">
                <a:extLst>
                  <a:ext uri="{FF2B5EF4-FFF2-40B4-BE49-F238E27FC236}">
                    <a16:creationId xmlns:a16="http://schemas.microsoft.com/office/drawing/2014/main" id="{3CAF33B7-236B-D248-A3C3-1BA7D0F74B0E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38" name="Triangle 466">
                <a:extLst>
                  <a:ext uri="{FF2B5EF4-FFF2-40B4-BE49-F238E27FC236}">
                    <a16:creationId xmlns:a16="http://schemas.microsoft.com/office/drawing/2014/main" id="{023A687D-8487-1041-BFA5-E059C2C585CC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39" name="Group 467">
              <a:extLst>
                <a:ext uri="{FF2B5EF4-FFF2-40B4-BE49-F238E27FC236}">
                  <a16:creationId xmlns:a16="http://schemas.microsoft.com/office/drawing/2014/main" id="{C9B1CEA1-5432-774A-999B-9D39A92BB1CA}"/>
                </a:ext>
              </a:extLst>
            </p:cNvPr>
            <p:cNvGrpSpPr/>
            <p:nvPr/>
          </p:nvGrpSpPr>
          <p:grpSpPr>
            <a:xfrm>
              <a:off x="1559841" y="8834320"/>
              <a:ext cx="1155063" cy="253811"/>
              <a:chOff x="1123711" y="2458653"/>
              <a:chExt cx="1155063" cy="253811"/>
            </a:xfrm>
          </p:grpSpPr>
          <p:sp>
            <p:nvSpPr>
              <p:cNvPr id="840" name="타원 93">
                <a:extLst>
                  <a:ext uri="{FF2B5EF4-FFF2-40B4-BE49-F238E27FC236}">
                    <a16:creationId xmlns:a16="http://schemas.microsoft.com/office/drawing/2014/main" id="{1445F83F-D173-004A-87ED-C549D7D35939}"/>
                  </a:ext>
                </a:extLst>
              </p:cNvPr>
              <p:cNvSpPr/>
              <p:nvPr/>
            </p:nvSpPr>
            <p:spPr>
              <a:xfrm rot="5400000">
                <a:off x="1120419" y="2462921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1" name="Rectangle 469">
                <a:extLst>
                  <a:ext uri="{FF2B5EF4-FFF2-40B4-BE49-F238E27FC236}">
                    <a16:creationId xmlns:a16="http://schemas.microsoft.com/office/drawing/2014/main" id="{202C88C1-04A1-0343-AF1A-567BD20E48F7}"/>
                  </a:ext>
                </a:extLst>
              </p:cNvPr>
              <p:cNvSpPr/>
              <p:nvPr/>
            </p:nvSpPr>
            <p:spPr>
              <a:xfrm>
                <a:off x="1553073" y="2459629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2" name="Triangle 470">
                <a:extLst>
                  <a:ext uri="{FF2B5EF4-FFF2-40B4-BE49-F238E27FC236}">
                    <a16:creationId xmlns:a16="http://schemas.microsoft.com/office/drawing/2014/main" id="{E8449A17-DAB8-664C-9233-E5F09A5326C9}"/>
                  </a:ext>
                </a:extLst>
              </p:cNvPr>
              <p:cNvSpPr/>
              <p:nvPr/>
            </p:nvSpPr>
            <p:spPr>
              <a:xfrm>
                <a:off x="1984353" y="2458653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43" name="Group 471">
              <a:extLst>
                <a:ext uri="{FF2B5EF4-FFF2-40B4-BE49-F238E27FC236}">
                  <a16:creationId xmlns:a16="http://schemas.microsoft.com/office/drawing/2014/main" id="{94A04B90-7AF6-104B-A3A2-C937C15BAE2A}"/>
                </a:ext>
              </a:extLst>
            </p:cNvPr>
            <p:cNvGrpSpPr/>
            <p:nvPr/>
          </p:nvGrpSpPr>
          <p:grpSpPr>
            <a:xfrm>
              <a:off x="1533515" y="9683395"/>
              <a:ext cx="1155064" cy="253811"/>
              <a:chOff x="1099137" y="1590312"/>
              <a:chExt cx="1155064" cy="253811"/>
            </a:xfrm>
          </p:grpSpPr>
          <p:sp>
            <p:nvSpPr>
              <p:cNvPr id="844" name="타원 91">
                <a:extLst>
                  <a:ext uri="{FF2B5EF4-FFF2-40B4-BE49-F238E27FC236}">
                    <a16:creationId xmlns:a16="http://schemas.microsoft.com/office/drawing/2014/main" id="{BE20BCD9-61DE-234C-92AE-DA4D6F72973F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5" name="Rectangle 473">
                <a:extLst>
                  <a:ext uri="{FF2B5EF4-FFF2-40B4-BE49-F238E27FC236}">
                    <a16:creationId xmlns:a16="http://schemas.microsoft.com/office/drawing/2014/main" id="{7A6DF492-B8BA-B248-B883-7531DD608492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46" name="Triangle 474">
                <a:extLst>
                  <a:ext uri="{FF2B5EF4-FFF2-40B4-BE49-F238E27FC236}">
                    <a16:creationId xmlns:a16="http://schemas.microsoft.com/office/drawing/2014/main" id="{A2A2AA16-5303-BE44-8B44-8DA90E4579DA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847" name="Straight Connector 116">
              <a:extLst>
                <a:ext uri="{FF2B5EF4-FFF2-40B4-BE49-F238E27FC236}">
                  <a16:creationId xmlns:a16="http://schemas.microsoft.com/office/drawing/2014/main" id="{ECE8EE91-B08F-B340-85EF-86E61E2AE650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8961226"/>
              <a:ext cx="890427" cy="0"/>
            </a:xfrm>
            <a:prstGeom prst="line">
              <a:avLst/>
            </a:prstGeom>
            <a:ln w="158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Connector 123">
              <a:extLst>
                <a:ext uri="{FF2B5EF4-FFF2-40B4-BE49-F238E27FC236}">
                  <a16:creationId xmlns:a16="http://schemas.microsoft.com/office/drawing/2014/main" id="{A8364900-305A-4A45-9CA4-CA68C09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1680726" y="9374882"/>
              <a:ext cx="0" cy="434975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9" name="직사각형 84">
              <a:extLst>
                <a:ext uri="{FF2B5EF4-FFF2-40B4-BE49-F238E27FC236}">
                  <a16:creationId xmlns:a16="http://schemas.microsoft.com/office/drawing/2014/main" id="{C7BEAE45-C0CD-794A-90B2-B8C230219D2F}"/>
                </a:ext>
              </a:extLst>
            </p:cNvPr>
            <p:cNvSpPr/>
            <p:nvPr/>
          </p:nvSpPr>
          <p:spPr>
            <a:xfrm rot="5400000">
              <a:off x="1479077" y="10122744"/>
              <a:ext cx="1307549" cy="1296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0" name="Group 476">
              <a:extLst>
                <a:ext uri="{FF2B5EF4-FFF2-40B4-BE49-F238E27FC236}">
                  <a16:creationId xmlns:a16="http://schemas.microsoft.com/office/drawing/2014/main" id="{9D00FD2F-180C-A043-BED0-9E95CBC15044}"/>
                </a:ext>
              </a:extLst>
            </p:cNvPr>
            <p:cNvGrpSpPr/>
            <p:nvPr/>
          </p:nvGrpSpPr>
          <p:grpSpPr>
            <a:xfrm>
              <a:off x="1531182" y="10636717"/>
              <a:ext cx="1155064" cy="253811"/>
              <a:chOff x="1099137" y="1590312"/>
              <a:chExt cx="1155064" cy="253811"/>
            </a:xfrm>
          </p:grpSpPr>
          <p:sp>
            <p:nvSpPr>
              <p:cNvPr id="851" name="타원 91">
                <a:extLst>
                  <a:ext uri="{FF2B5EF4-FFF2-40B4-BE49-F238E27FC236}">
                    <a16:creationId xmlns:a16="http://schemas.microsoft.com/office/drawing/2014/main" id="{A0EE379B-11C9-1243-B494-9953B1D82582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2" name="Rectangle 478">
                <a:extLst>
                  <a:ext uri="{FF2B5EF4-FFF2-40B4-BE49-F238E27FC236}">
                    <a16:creationId xmlns:a16="http://schemas.microsoft.com/office/drawing/2014/main" id="{4AFC6FFC-E2E8-AD40-A290-DD9F61A36443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53" name="Triangle 479">
                <a:extLst>
                  <a:ext uri="{FF2B5EF4-FFF2-40B4-BE49-F238E27FC236}">
                    <a16:creationId xmlns:a16="http://schemas.microsoft.com/office/drawing/2014/main" id="{B3BF7A93-34EC-1A4E-B843-3EE7DBAA9109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54" name="Group 484">
              <a:extLst>
                <a:ext uri="{FF2B5EF4-FFF2-40B4-BE49-F238E27FC236}">
                  <a16:creationId xmlns:a16="http://schemas.microsoft.com/office/drawing/2014/main" id="{4A780043-EAF5-EA44-9A9B-0E04EE116245}"/>
                </a:ext>
              </a:extLst>
            </p:cNvPr>
            <p:cNvGrpSpPr/>
            <p:nvPr/>
          </p:nvGrpSpPr>
          <p:grpSpPr>
            <a:xfrm>
              <a:off x="1531182" y="11069887"/>
              <a:ext cx="1155064" cy="253811"/>
              <a:chOff x="1099137" y="1590312"/>
              <a:chExt cx="1155064" cy="253811"/>
            </a:xfrm>
          </p:grpSpPr>
          <p:sp>
            <p:nvSpPr>
              <p:cNvPr id="855" name="타원 91">
                <a:extLst>
                  <a:ext uri="{FF2B5EF4-FFF2-40B4-BE49-F238E27FC236}">
                    <a16:creationId xmlns:a16="http://schemas.microsoft.com/office/drawing/2014/main" id="{B1CBB009-DF9D-A846-AECE-D579B8C8F692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6" name="Rectangle 486">
                <a:extLst>
                  <a:ext uri="{FF2B5EF4-FFF2-40B4-BE49-F238E27FC236}">
                    <a16:creationId xmlns:a16="http://schemas.microsoft.com/office/drawing/2014/main" id="{3DDBD2AA-1C5D-7D4D-A0BE-3FBDCD54BC3D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57" name="Triangle 535">
                <a:extLst>
                  <a:ext uri="{FF2B5EF4-FFF2-40B4-BE49-F238E27FC236}">
                    <a16:creationId xmlns:a16="http://schemas.microsoft.com/office/drawing/2014/main" id="{B0486255-2E82-3748-94DF-E1C54B0BE44E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grpSp>
          <p:nvGrpSpPr>
            <p:cNvPr id="858" name="Group 536">
              <a:extLst>
                <a:ext uri="{FF2B5EF4-FFF2-40B4-BE49-F238E27FC236}">
                  <a16:creationId xmlns:a16="http://schemas.microsoft.com/office/drawing/2014/main" id="{C18EC77E-67FA-E14E-8FD8-74CA31DEB203}"/>
                </a:ext>
              </a:extLst>
            </p:cNvPr>
            <p:cNvGrpSpPr/>
            <p:nvPr/>
          </p:nvGrpSpPr>
          <p:grpSpPr>
            <a:xfrm>
              <a:off x="1531182" y="10203548"/>
              <a:ext cx="1155064" cy="253811"/>
              <a:chOff x="1099137" y="1590312"/>
              <a:chExt cx="1155064" cy="253811"/>
            </a:xfrm>
          </p:grpSpPr>
          <p:sp>
            <p:nvSpPr>
              <p:cNvPr id="859" name="타원 91">
                <a:extLst>
                  <a:ext uri="{FF2B5EF4-FFF2-40B4-BE49-F238E27FC236}">
                    <a16:creationId xmlns:a16="http://schemas.microsoft.com/office/drawing/2014/main" id="{B4260445-DBEB-5F4B-83AF-72B064CE4592}"/>
                  </a:ext>
                </a:extLst>
              </p:cNvPr>
              <p:cNvSpPr/>
              <p:nvPr/>
            </p:nvSpPr>
            <p:spPr>
              <a:xfrm rot="5400000">
                <a:off x="2005634" y="1594580"/>
                <a:ext cx="251859" cy="245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0" name="Rectangle 538">
                <a:extLst>
                  <a:ext uri="{FF2B5EF4-FFF2-40B4-BE49-F238E27FC236}">
                    <a16:creationId xmlns:a16="http://schemas.microsoft.com/office/drawing/2014/main" id="{B9403856-26B8-624F-AA98-4968AF28D304}"/>
                  </a:ext>
                </a:extLst>
              </p:cNvPr>
              <p:cNvSpPr/>
              <p:nvPr/>
            </p:nvSpPr>
            <p:spPr>
              <a:xfrm>
                <a:off x="1553073" y="1591288"/>
                <a:ext cx="251859" cy="2518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  <p:sp>
            <p:nvSpPr>
              <p:cNvPr id="861" name="Triangle 587">
                <a:extLst>
                  <a:ext uri="{FF2B5EF4-FFF2-40B4-BE49-F238E27FC236}">
                    <a16:creationId xmlns:a16="http://schemas.microsoft.com/office/drawing/2014/main" id="{DDC18CBD-3C47-E643-8030-8C6EAF3EED14}"/>
                  </a:ext>
                </a:extLst>
              </p:cNvPr>
              <p:cNvSpPr/>
              <p:nvPr/>
            </p:nvSpPr>
            <p:spPr>
              <a:xfrm>
                <a:off x="1099137" y="1590312"/>
                <a:ext cx="294421" cy="25381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15"/>
              </a:p>
            </p:txBody>
          </p:sp>
        </p:grpSp>
        <p:cxnSp>
          <p:nvCxnSpPr>
            <p:cNvPr id="867" name="Straight Connector 590">
              <a:extLst>
                <a:ext uri="{FF2B5EF4-FFF2-40B4-BE49-F238E27FC236}">
                  <a16:creationId xmlns:a16="http://schemas.microsoft.com/office/drawing/2014/main" id="{54CBDB92-3DAA-3C48-BD2A-385660EA09DF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5" y="10330454"/>
              <a:ext cx="880613" cy="0"/>
            </a:xfrm>
            <a:prstGeom prst="line">
              <a:avLst/>
            </a:prstGeom>
            <a:ln w="1587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Straight Connector 646">
              <a:extLst>
                <a:ext uri="{FF2B5EF4-FFF2-40B4-BE49-F238E27FC236}">
                  <a16:creationId xmlns:a16="http://schemas.microsoft.com/office/drawing/2014/main" id="{C0538B05-4BD9-7A4D-A9F7-21E8C41055E8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10327382"/>
              <a:ext cx="0" cy="869950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Straight Connector 1215">
              <a:extLst>
                <a:ext uri="{FF2B5EF4-FFF2-40B4-BE49-F238E27FC236}">
                  <a16:creationId xmlns:a16="http://schemas.microsoft.com/office/drawing/2014/main" id="{329B24D6-1AB7-7C40-B665-64AAEE735EFE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93" y="2005847"/>
              <a:ext cx="887252" cy="43425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Straight Connector 1224">
              <a:extLst>
                <a:ext uri="{FF2B5EF4-FFF2-40B4-BE49-F238E27FC236}">
                  <a16:creationId xmlns:a16="http://schemas.microsoft.com/office/drawing/2014/main" id="{64979800-3304-7E46-B40C-9F5CB8B22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6170" y="3387300"/>
              <a:ext cx="879049" cy="44403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Straight Connector 1227">
              <a:extLst>
                <a:ext uri="{FF2B5EF4-FFF2-40B4-BE49-F238E27FC236}">
                  <a16:creationId xmlns:a16="http://schemas.microsoft.com/office/drawing/2014/main" id="{8AF95E55-1043-2143-9C98-E64830CC1BB7}"/>
                </a:ext>
              </a:extLst>
            </p:cNvPr>
            <p:cNvCxnSpPr>
              <a:cxnSpLocks/>
            </p:cNvCxnSpPr>
            <p:nvPr/>
          </p:nvCxnSpPr>
          <p:spPr>
            <a:xfrm>
              <a:off x="1680715" y="3826857"/>
              <a:ext cx="884930" cy="436275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Straight Connector 1234">
              <a:extLst>
                <a:ext uri="{FF2B5EF4-FFF2-40B4-BE49-F238E27FC236}">
                  <a16:creationId xmlns:a16="http://schemas.microsoft.com/office/drawing/2014/main" id="{65B458FF-E8BD-8C44-B2CA-461498DD16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6170" y="5221127"/>
              <a:ext cx="879037" cy="439005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Connector 1242">
              <a:extLst>
                <a:ext uri="{FF2B5EF4-FFF2-40B4-BE49-F238E27FC236}">
                  <a16:creationId xmlns:a16="http://schemas.microsoft.com/office/drawing/2014/main" id="{74658F37-43BC-DC46-B19F-97A0C29D2695}"/>
                </a:ext>
              </a:extLst>
            </p:cNvPr>
            <p:cNvCxnSpPr>
              <a:cxnSpLocks/>
            </p:cNvCxnSpPr>
            <p:nvPr/>
          </p:nvCxnSpPr>
          <p:spPr>
            <a:xfrm>
              <a:off x="1678886" y="6601216"/>
              <a:ext cx="886759" cy="436866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Connector 1248">
              <a:extLst>
                <a:ext uri="{FF2B5EF4-FFF2-40B4-BE49-F238E27FC236}">
                  <a16:creationId xmlns:a16="http://schemas.microsoft.com/office/drawing/2014/main" id="{70BCAC39-8C73-5E4D-B5DA-392A209D19C2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33" y="7556628"/>
              <a:ext cx="879712" cy="4307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Connector 1251">
              <a:extLst>
                <a:ext uri="{FF2B5EF4-FFF2-40B4-BE49-F238E27FC236}">
                  <a16:creationId xmlns:a16="http://schemas.microsoft.com/office/drawing/2014/main" id="{344735E8-3E57-FE48-9C88-2B179AB2B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9345" y="7991786"/>
              <a:ext cx="883809" cy="433771"/>
            </a:xfrm>
            <a:prstGeom prst="line">
              <a:avLst/>
            </a:prstGeom>
            <a:ln w="15875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Connector 1256">
              <a:extLst>
                <a:ext uri="{FF2B5EF4-FFF2-40B4-BE49-F238E27FC236}">
                  <a16:creationId xmlns:a16="http://schemas.microsoft.com/office/drawing/2014/main" id="{562E1A4B-8457-F548-A810-8E2B8FC64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9820" y="8961606"/>
              <a:ext cx="890649" cy="41962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2" name="TextBox 861">
            <a:extLst>
              <a:ext uri="{FF2B5EF4-FFF2-40B4-BE49-F238E27FC236}">
                <a16:creationId xmlns:a16="http://schemas.microsoft.com/office/drawing/2014/main" id="{10C2BF5D-E528-E341-8BA0-4B91ADF6344B}"/>
              </a:ext>
            </a:extLst>
          </p:cNvPr>
          <p:cNvSpPr txBox="1"/>
          <p:nvPr/>
        </p:nvSpPr>
        <p:spPr>
          <a:xfrm>
            <a:off x="216975" y="250551"/>
            <a:ext cx="311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열</a:t>
            </a:r>
            <a:r>
              <a:rPr kumimoji="1" lang="en-US" altLang="ko-KR"/>
              <a:t>, </a:t>
            </a:r>
            <a:r>
              <a:rPr kumimoji="1" lang="ko-KR" altLang="en-US"/>
              <a:t>행을 적용한 뒤</a:t>
            </a:r>
            <a:endParaRPr kumimoji="1" lang="en-US" altLang="ko-KR"/>
          </a:p>
          <a:p>
            <a:r>
              <a:rPr kumimoji="1" lang="en-US" altLang="ko-KR"/>
              <a:t>90</a:t>
            </a:r>
            <a:r>
              <a:rPr kumimoji="1" lang="ko-KR" altLang="en-US"/>
              <a:t>도</a:t>
            </a:r>
            <a:r>
              <a:rPr kumimoji="1" lang="en-US" altLang="ko-KR"/>
              <a:t>, 180</a:t>
            </a:r>
            <a:r>
              <a:rPr kumimoji="1" lang="ko-KR" altLang="en-US"/>
              <a:t>도</a:t>
            </a:r>
            <a:r>
              <a:rPr kumimoji="1" lang="en-US" altLang="ko-KR"/>
              <a:t>, 270</a:t>
            </a:r>
            <a:r>
              <a:rPr kumimoji="1" lang="ko-KR" altLang="en-US"/>
              <a:t>도 회전 </a:t>
            </a:r>
          </a:p>
        </p:txBody>
      </p:sp>
    </p:spTree>
    <p:extLst>
      <p:ext uri="{BB962C8B-B14F-4D97-AF65-F5344CB8AC3E}">
        <p14:creationId xmlns:p14="http://schemas.microsoft.com/office/powerpoint/2010/main" val="272870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7C839-298B-6C44-B8AE-CEFAA3AD33E6}"/>
                  </a:ext>
                </a:extLst>
              </p:cNvPr>
              <p:cNvSpPr txBox="1"/>
              <p:nvPr/>
            </p:nvSpPr>
            <p:spPr>
              <a:xfrm>
                <a:off x="5349390" y="2026837"/>
                <a:ext cx="1512786" cy="777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Pre>
                                <m:sPre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kumimoji="1" lang="en-US" altLang="ko-KR" b="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  <m:sup/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e>
                            <m:sub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</m:sSubSup>
                          <m: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>
                              <a:latin typeface="Cambria Math" panose="02040503050406030204" pitchFamily="18" charset="0"/>
                            </a:rPr>
                            <m:t>!)</m:t>
                          </m:r>
                        </m:e>
                      </m:nary>
                    </m:oMath>
                  </m:oMathPara>
                </a14:m>
                <a:endParaRPr kumimoji="1" lang="ko-KR" alt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7C839-298B-6C44-B8AE-CEFAA3AD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390" y="2026837"/>
                <a:ext cx="1512786" cy="777264"/>
              </a:xfrm>
              <a:prstGeom prst="rect">
                <a:avLst/>
              </a:prstGeom>
              <a:blipFill>
                <a:blip r:embed="rId2"/>
                <a:stretch>
                  <a:fillRect l="-53333" t="-111290" r="-4167" b="-17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>
            <a:extLst>
              <a:ext uri="{FF2B5EF4-FFF2-40B4-BE49-F238E27FC236}">
                <a16:creationId xmlns:a16="http://schemas.microsoft.com/office/drawing/2014/main" id="{631D1D85-1937-9742-A7D2-54874FD05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9"/>
          <a:stretch/>
        </p:blipFill>
        <p:spPr>
          <a:xfrm>
            <a:off x="2166877" y="2026837"/>
            <a:ext cx="2743200" cy="280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E6094F-BAFA-E84A-95D6-513806ED8CA7}"/>
              </a:ext>
            </a:extLst>
          </p:cNvPr>
          <p:cNvSpPr txBox="1"/>
          <p:nvPr/>
        </p:nvSpPr>
        <p:spPr>
          <a:xfrm>
            <a:off x="7131008" y="2182723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 n=4, 3,024</a:t>
            </a:r>
          </a:p>
          <a:p>
            <a:r>
              <a:rPr kumimoji="1" lang="en-US" altLang="ko-KR" sz="2000"/>
              <a:t> n=5, 15,120</a:t>
            </a:r>
          </a:p>
          <a:p>
            <a:r>
              <a:rPr kumimoji="1" lang="en-US" altLang="ko-KR" sz="2000"/>
              <a:t> n=6, 60,480</a:t>
            </a:r>
          </a:p>
          <a:p>
            <a:r>
              <a:rPr kumimoji="1" lang="en-US" altLang="ko-KR" sz="2000"/>
              <a:t> n=7, 181,330</a:t>
            </a:r>
          </a:p>
          <a:p>
            <a:r>
              <a:rPr kumimoji="1" lang="en-US" altLang="ko-KR" sz="2000"/>
              <a:t> n=8, 362,880</a:t>
            </a:r>
          </a:p>
          <a:p>
            <a:r>
              <a:rPr kumimoji="1" lang="en-US" altLang="ko-KR" sz="2000"/>
              <a:t> n=9, 362,880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Total = 985,824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67243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25" name="Picture 1" descr="page31image9584">
            <a:extLst>
              <a:ext uri="{FF2B5EF4-FFF2-40B4-BE49-F238E27FC236}">
                <a16:creationId xmlns:a16="http://schemas.microsoft.com/office/drawing/2014/main" id="{49159509-5505-924B-A3F1-5F42E454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41" y="1542829"/>
            <a:ext cx="6947116" cy="35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4FEA8E-0E0B-674D-9017-3E81FA738D17}"/>
              </a:ext>
            </a:extLst>
          </p:cNvPr>
          <p:cNvSpPr/>
          <p:nvPr/>
        </p:nvSpPr>
        <p:spPr>
          <a:xfrm>
            <a:off x="665666" y="5291239"/>
            <a:ext cx="10860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+mj-lt"/>
                <a:ea typeface="NanumMyeongjo" panose="02020603020101020101" pitchFamily="18" charset="-127"/>
              </a:rPr>
              <a:t>(1, 3), (3, 1), (4, 6), (6, 4), (7, 9), (9, </a:t>
            </a:r>
            <a:r>
              <a:rPr lang="en-US" altLang="ko-KR" b="1">
                <a:latin typeface="+mj-lt"/>
              </a:rPr>
              <a:t>7), (1, 7), (7, 1), (2, 8), (8, 2), (3, 9), (9, 3), (1, 9), (9, 1), (3, 7), (7, 3) </a:t>
            </a:r>
            <a:endParaRPr lang="ko-KR" altLang="en-US" b="1">
              <a:latin typeface="+mj-lt"/>
            </a:endParaRPr>
          </a:p>
          <a:p>
            <a:endParaRPr lang="ko-KR" alt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93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02496-EDF6-AA41-B66F-8675D328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03" y="1571984"/>
            <a:ext cx="27432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50521-FE1E-D34F-8F9D-064163E9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25" y="1571984"/>
            <a:ext cx="4203700" cy="420370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BF4756CE-9638-C242-BC65-589FA5C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 론</a:t>
            </a:r>
          </a:p>
        </p:txBody>
      </p:sp>
    </p:spTree>
    <p:extLst>
      <p:ext uri="{BB962C8B-B14F-4D97-AF65-F5344CB8AC3E}">
        <p14:creationId xmlns:p14="http://schemas.microsoft.com/office/powerpoint/2010/main" val="250617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31D1D85-1937-9742-A7D2-54874FD05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89"/>
          <a:stretch/>
        </p:blipFill>
        <p:spPr>
          <a:xfrm>
            <a:off x="2166877" y="2026837"/>
            <a:ext cx="2743200" cy="280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E6094F-BAFA-E84A-95D6-513806ED8CA7}"/>
              </a:ext>
            </a:extLst>
          </p:cNvPr>
          <p:cNvSpPr txBox="1"/>
          <p:nvPr/>
        </p:nvSpPr>
        <p:spPr>
          <a:xfrm>
            <a:off x="5489779" y="2182723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 n=4, 1,624</a:t>
            </a:r>
          </a:p>
          <a:p>
            <a:r>
              <a:rPr kumimoji="1" lang="en-US" altLang="ko-KR" sz="2000"/>
              <a:t> n=5, 7,152</a:t>
            </a:r>
          </a:p>
          <a:p>
            <a:r>
              <a:rPr kumimoji="1" lang="en-US" altLang="ko-KR" sz="2000"/>
              <a:t> n=6, 26,016</a:t>
            </a:r>
          </a:p>
          <a:p>
            <a:r>
              <a:rPr kumimoji="1" lang="en-US" altLang="ko-KR" sz="2000"/>
              <a:t> n=7, 72,912</a:t>
            </a:r>
          </a:p>
          <a:p>
            <a:r>
              <a:rPr kumimoji="1" lang="en-US" altLang="ko-KR" sz="2000"/>
              <a:t> n=8, 140,704</a:t>
            </a:r>
          </a:p>
          <a:p>
            <a:r>
              <a:rPr kumimoji="1" lang="en-US" altLang="ko-KR" sz="2000"/>
              <a:t> n=9, 140,704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Total = 389,112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57161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31D1D85-1937-9742-A7D2-54874FD05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89"/>
          <a:stretch/>
        </p:blipFill>
        <p:spPr>
          <a:xfrm>
            <a:off x="2166877" y="2026837"/>
            <a:ext cx="2743200" cy="28043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E6094F-BAFA-E84A-95D6-513806ED8CA7}"/>
                  </a:ext>
                </a:extLst>
              </p:cNvPr>
              <p:cNvSpPr txBox="1"/>
              <p:nvPr/>
            </p:nvSpPr>
            <p:spPr>
              <a:xfrm>
                <a:off x="5489779" y="2182723"/>
                <a:ext cx="2743200" cy="2558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/>
                  <a:t> n=4, 1,624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n=5, 7,152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n=6, 26,016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n=7, 72,912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n=8, 140,704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n=9, 140,704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endParaRPr kumimoji="1" lang="en-US" altLang="ko-KR" sz="2000"/>
              </a:p>
              <a:p>
                <a:r>
                  <a:rPr kumimoji="1" lang="en-US" altLang="ko-KR" sz="2000"/>
                  <a:t>Total = </a:t>
                </a:r>
                <a:r>
                  <a:rPr lang="en-US" altLang="ko-KR"/>
                  <a:t>3,872,929,464 </a:t>
                </a:r>
                <a:endParaRPr lang="ko-KR" altLang="en-US" sz="20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E6094F-BAFA-E84A-95D6-513806E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79" y="2182723"/>
                <a:ext cx="2743200" cy="2558073"/>
              </a:xfrm>
              <a:prstGeom prst="rect">
                <a:avLst/>
              </a:prstGeom>
              <a:blipFill>
                <a:blip r:embed="rId3"/>
                <a:stretch>
                  <a:fillRect l="-2315" t="-990" b="-3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0811318-9608-2842-A6EC-6644FB459775}"/>
              </a:ext>
            </a:extLst>
          </p:cNvPr>
          <p:cNvSpPr txBox="1"/>
          <p:nvPr/>
        </p:nvSpPr>
        <p:spPr>
          <a:xfrm>
            <a:off x="5638800" y="29893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04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31D1D85-1937-9742-A7D2-54874FD05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89"/>
          <a:stretch/>
        </p:blipFill>
        <p:spPr>
          <a:xfrm>
            <a:off x="2166877" y="2026837"/>
            <a:ext cx="2743200" cy="28043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E6094F-BAFA-E84A-95D6-513806ED8CA7}"/>
                  </a:ext>
                </a:extLst>
              </p:cNvPr>
              <p:cNvSpPr txBox="1"/>
              <p:nvPr/>
            </p:nvSpPr>
            <p:spPr>
              <a:xfrm>
                <a:off x="7951624" y="2182723"/>
                <a:ext cx="2743200" cy="2558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/>
                  <a:t> n=4, 1,624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n=5, 7,152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n=6, 26,016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n=7, 72,912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n=8, 140,704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r>
                  <a:rPr kumimoji="1" lang="en-US" altLang="ko-KR" sz="2000"/>
                  <a:t> n=9, 140,704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sz="2000" b="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kumimoji="1" lang="en-US" altLang="ko-KR" sz="2000"/>
              </a:p>
              <a:p>
                <a:endParaRPr kumimoji="1" lang="en-US" altLang="ko-KR" sz="2000"/>
              </a:p>
              <a:p>
                <a:r>
                  <a:rPr kumimoji="1" lang="en-US" altLang="ko-KR" sz="2000"/>
                  <a:t>Total = </a:t>
                </a:r>
                <a:r>
                  <a:rPr lang="en-US" altLang="ko-KR"/>
                  <a:t>3,872,929,464 </a:t>
                </a:r>
                <a:endParaRPr lang="ko-KR" altLang="en-US" sz="20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E6094F-BAFA-E84A-95D6-513806E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624" y="2182723"/>
                <a:ext cx="2743200" cy="2558073"/>
              </a:xfrm>
              <a:prstGeom prst="rect">
                <a:avLst/>
              </a:prstGeom>
              <a:blipFill>
                <a:blip r:embed="rId3"/>
                <a:stretch>
                  <a:fillRect l="-1843" t="-990" b="-3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0811318-9608-2842-A6EC-6644FB459775}"/>
              </a:ext>
            </a:extLst>
          </p:cNvPr>
          <p:cNvSpPr txBox="1"/>
          <p:nvPr/>
        </p:nvSpPr>
        <p:spPr>
          <a:xfrm>
            <a:off x="5638800" y="29893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84D92-22B8-C84F-BC99-F32C64439F6D}"/>
              </a:ext>
            </a:extLst>
          </p:cNvPr>
          <p:cNvSpPr txBox="1"/>
          <p:nvPr/>
        </p:nvSpPr>
        <p:spPr>
          <a:xfrm>
            <a:off x="5489779" y="2182723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/>
              <a:t> n=4, 1,624</a:t>
            </a:r>
          </a:p>
          <a:p>
            <a:r>
              <a:rPr kumimoji="1" lang="en-US" altLang="ko-KR" sz="2000"/>
              <a:t> n=5, 7,152</a:t>
            </a:r>
          </a:p>
          <a:p>
            <a:r>
              <a:rPr kumimoji="1" lang="en-US" altLang="ko-KR" sz="2000"/>
              <a:t> n=6, 26,016</a:t>
            </a:r>
          </a:p>
          <a:p>
            <a:r>
              <a:rPr kumimoji="1" lang="en-US" altLang="ko-KR" sz="2000"/>
              <a:t> n=7, 72,912</a:t>
            </a:r>
          </a:p>
          <a:p>
            <a:r>
              <a:rPr kumimoji="1" lang="en-US" altLang="ko-KR" sz="2000"/>
              <a:t> n=8, 140,704</a:t>
            </a:r>
          </a:p>
          <a:p>
            <a:r>
              <a:rPr kumimoji="1" lang="en-US" altLang="ko-KR" sz="2000"/>
              <a:t> n=9, 140,704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Total = 389,112</a:t>
            </a:r>
            <a:endParaRPr kumimoji="1" lang="ko-KR" altLang="en-US" sz="2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2F9F7F-50EA-E540-BBC5-1A99350F3776}"/>
              </a:ext>
            </a:extLst>
          </p:cNvPr>
          <p:cNvSpPr/>
          <p:nvPr/>
        </p:nvSpPr>
        <p:spPr>
          <a:xfrm>
            <a:off x="5489778" y="4267497"/>
            <a:ext cx="5055765" cy="46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9978B5-5CA4-5747-9631-61B65AC86AE2}"/>
              </a:ext>
            </a:extLst>
          </p:cNvPr>
          <p:cNvSpPr/>
          <p:nvPr/>
        </p:nvSpPr>
        <p:spPr>
          <a:xfrm>
            <a:off x="6600933" y="4847332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약 </a:t>
            </a:r>
            <a:r>
              <a:rPr lang="en-US" altLang="ko-KR" sz="2800" b="1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9,953</a:t>
            </a:r>
            <a:r>
              <a:rPr lang="ko-KR" altLang="en-US" sz="2800" b="1">
                <a:solidFill>
                  <a:srgbClr val="FF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배 상승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2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4C07D-1076-2440-8112-085C9C05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r="1" b="539"/>
          <a:stretch/>
        </p:blipFill>
        <p:spPr>
          <a:xfrm>
            <a:off x="976989" y="2164352"/>
            <a:ext cx="10238022" cy="2529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9F2FE-6531-BA4A-924A-E4B252D39763}"/>
              </a:ext>
            </a:extLst>
          </p:cNvPr>
          <p:cNvSpPr txBox="1"/>
          <p:nvPr/>
        </p:nvSpPr>
        <p:spPr>
          <a:xfrm>
            <a:off x="3540369" y="1876877"/>
            <a:ext cx="790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/>
              <a:t>공격자에게 특정 패턴을 정확하게 탈취 당하였을 경우</a:t>
            </a:r>
          </a:p>
        </p:txBody>
      </p:sp>
    </p:spTree>
    <p:extLst>
      <p:ext uri="{BB962C8B-B14F-4D97-AF65-F5344CB8AC3E}">
        <p14:creationId xmlns:p14="http://schemas.microsoft.com/office/powerpoint/2010/main" val="145598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 </a:t>
            </a:r>
            <a:r>
              <a:rPr lang="en-US" altLang="ko-KR" dirty="0"/>
              <a:t>– </a:t>
            </a:r>
            <a:r>
              <a:rPr lang="ko-KR" altLang="en-US" dirty="0"/>
              <a:t>각 공격방법에 대한 안전성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55E06D-4980-BE48-A4DE-376DE17F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50" y="1688023"/>
            <a:ext cx="9621300" cy="38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6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 </a:t>
            </a:r>
            <a:r>
              <a:rPr lang="en-US" altLang="ko-KR" dirty="0"/>
              <a:t>– </a:t>
            </a:r>
            <a:r>
              <a:rPr lang="ko-KR" altLang="en-US" dirty="0"/>
              <a:t>사용자 편의성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68AE31-1D71-1646-BCA0-0F6291DC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3" y="1812226"/>
            <a:ext cx="9754874" cy="35501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E0D9D8-6BF8-6D49-996B-12E195BB960D}"/>
              </a:ext>
            </a:extLst>
          </p:cNvPr>
          <p:cNvSpPr/>
          <p:nvPr/>
        </p:nvSpPr>
        <p:spPr>
          <a:xfrm>
            <a:off x="3294744" y="1495586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20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대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10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명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, 30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대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10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명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, 40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대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10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명 그리고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50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대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10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명 총 </a:t>
            </a:r>
            <a:r>
              <a:rPr lang="en-US" altLang="ko-KR">
                <a:latin typeface="NanumMyeongjo" panose="02020603020101020101" pitchFamily="18" charset="-127"/>
                <a:ea typeface="NanumMyeongjo" panose="02020603020101020101" pitchFamily="18" charset="-127"/>
              </a:rPr>
              <a:t>40</a:t>
            </a:r>
            <a:r>
              <a:rPr lang="ko-KR" altLang="en-US">
                <a:latin typeface="NanumMyeongjo" panose="02020603020101020101" pitchFamily="18" charset="-127"/>
                <a:ea typeface="NanumMyeongjo" panose="02020603020101020101" pitchFamily="18" charset="-127"/>
              </a:rPr>
              <a:t>명의 사용자를 기반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5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 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6" name="Picture 1" descr="page44image8960">
            <a:extLst>
              <a:ext uri="{FF2B5EF4-FFF2-40B4-BE49-F238E27FC236}">
                <a16:creationId xmlns:a16="http://schemas.microsoft.com/office/drawing/2014/main" id="{D97B4A2C-0D27-364D-8246-A074FA1D9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r="1217"/>
          <a:stretch/>
        </p:blipFill>
        <p:spPr bwMode="auto">
          <a:xfrm>
            <a:off x="2871226" y="1580827"/>
            <a:ext cx="6799717" cy="41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83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 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0BA31-0EBA-0F48-B202-32630A1FD591}"/>
                  </a:ext>
                </a:extLst>
              </p:cNvPr>
              <p:cNvSpPr/>
              <p:nvPr/>
            </p:nvSpPr>
            <p:spPr>
              <a:xfrm>
                <a:off x="619432" y="1626536"/>
                <a:ext cx="11325497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기존 잠금 패턴의 총 경우의 수는 </a:t>
                </a:r>
                <a:r>
                  <a:rPr lang="en-US" altLang="ko-KR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389,112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번</a:t>
                </a:r>
                <a:r>
                  <a:rPr lang="ko-KR" altLang="en-US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으로 전수조사하는데 큰 어려움 없음그러나 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제안하는 잠금 패턴은 </a:t>
                </a:r>
                <a:r>
                  <a:rPr lang="en-US" altLang="ko-KR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3,872,929,464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번으로 약 </a:t>
                </a:r>
                <a:r>
                  <a:rPr lang="en-US" altLang="ko-KR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9,953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배 향상</a:t>
                </a:r>
                <a:endParaRPr lang="en-US" altLang="ko-KR" sz="24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endParaRPr lang="en-US" altLang="ko-KR" sz="2400" b="1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ko-KR" altLang="en-US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기존 패턴의 경우 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패턴이 노출되면 방어 대책이 없음</a:t>
                </a:r>
                <a:endParaRPr lang="en-US" altLang="ko-KR" sz="2400" b="1" i="0" u="none" strike="noStrike">
                  <a:solidFill>
                    <a:srgbClr val="FF0000"/>
                  </a:solidFill>
                  <a:effectLst/>
                  <a:latin typeface="Arial" panose="020B0604020202020204" pitchFamily="34" charset="0"/>
                </a:endParaRP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ko-KR" altLang="en-US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 입력시간을 측정하는 쓰레드는 패턴이 노출되어도 입력 진동에 따라 다른 </a:t>
                </a:r>
                <a:br>
                  <a:rPr lang="en-US" altLang="ko-KR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r>
                  <a:rPr lang="ko-KR" altLang="en-US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패턴이 되기 때문에 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각 포인트별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u="none" strike="noStrike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u="none" strike="noStrike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altLang="ko-KR" sz="2400" b="1" i="1" u="none" strike="noStrike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만큼 보안 강도를 높힘</a:t>
                </a:r>
                <a:br>
                  <a:rPr lang="en-US" altLang="ko-KR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</a:br>
                <a:endParaRPr lang="en-US" altLang="ko-KR" sz="2400" b="1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ko-KR" altLang="en-US" sz="2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보안 필름 같이 </a:t>
                </a:r>
                <a:r>
                  <a:rPr lang="ko-KR" altLang="en-US" sz="2400" b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별도의 장비 없이 보안 강도를 향상 </a:t>
                </a:r>
                <a:r>
                  <a:rPr lang="ko-KR" altLang="en-US" sz="2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시킬 수 있음</a:t>
                </a:r>
                <a:br>
                  <a:rPr lang="en-US" altLang="ko-KR" sz="2400" b="1" i="0" u="none" strike="noStrike"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</a:br>
                <a:endParaRPr lang="ko-KR" altLang="en-US" sz="2400" b="1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ko-KR" altLang="en-US" sz="2400" b="1" i="0" u="none" strike="noStrike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제안한 패턴은 기존보다 편리성은 떨어지나 </a:t>
                </a:r>
                <a:r>
                  <a:rPr lang="ko-KR" altLang="en-US" sz="2400" b="1" i="0" u="none" strike="noStrike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강력한 보안성을 제공</a:t>
                </a:r>
                <a:endParaRPr lang="ko-KR" altLang="en-US" sz="2400" b="1" i="0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0BA31-0EBA-0F48-B202-32630A1FD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" y="1626536"/>
                <a:ext cx="11325497" cy="3785652"/>
              </a:xfrm>
              <a:prstGeom prst="rect">
                <a:avLst/>
              </a:prstGeom>
              <a:blipFill>
                <a:blip r:embed="rId2"/>
                <a:stretch>
                  <a:fillRect l="-784" t="-1338" b="-2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30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C8FEC-CB1F-9543-B44E-B18E92D54444}"/>
              </a:ext>
            </a:extLst>
          </p:cNvPr>
          <p:cNvSpPr/>
          <p:nvPr/>
        </p:nvSpPr>
        <p:spPr>
          <a:xfrm>
            <a:off x="30476" y="139109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UCSIS. “Shoulder Surfing attack in graphical password authentication,” Available: https://arxiv.org/ftp/arxiv/papers/0912/0912.0951.pdf.</a:t>
            </a:r>
          </a:p>
          <a:p>
            <a:endParaRPr lang="en-US"/>
          </a:p>
          <a:p>
            <a:r>
              <a:rPr lang="en-US"/>
              <a:t>A. J. Aviv, K.L. Gibson, E. Mossop, J. M. Smith, “Smudge Attacks on Smart phone Touch Screens,” Woot, 10: 1-7, 2010.</a:t>
            </a:r>
          </a:p>
          <a:p>
            <a:endParaRPr lang="en-US"/>
          </a:p>
          <a:p>
            <a:r>
              <a:rPr lang="en-US"/>
              <a:t>C. Dongmin, “Application Adaptive Pattern-based Authentication Method for Smartphones,” Asia-pacific Journal of Multimedia Services Convergent with Art, Humanities, and Sociology Vol.8, No. 2, pp. 59-67, February. 2018.</a:t>
            </a:r>
          </a:p>
          <a:p>
            <a:endParaRPr lang="en-US"/>
          </a:p>
          <a:p>
            <a:r>
              <a:rPr lang="en-US"/>
              <a:t>T. Kwon, S. Na, “TinyLock: Affordable defense against smudge attacks on smartphone pattern lock systems.” computers &amp; security, 42, pp. 137-150. 2014.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F1E8B-EC7A-CF4C-9A90-BCD4D54292BC}"/>
              </a:ext>
            </a:extLst>
          </p:cNvPr>
          <p:cNvSpPr/>
          <p:nvPr/>
        </p:nvSpPr>
        <p:spPr>
          <a:xfrm>
            <a:off x="6126476" y="115126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/>
          </a:p>
          <a:p>
            <a:r>
              <a:rPr lang="en-US"/>
              <a:t>Youtube. “The video of how it works,” Available: https://youtu.be/OEOkHHQPTgA.</a:t>
            </a:r>
          </a:p>
          <a:p>
            <a:endParaRPr lang="en-US"/>
          </a:p>
          <a:p>
            <a:r>
              <a:rPr lang="en-US"/>
              <a:t>Github, “The open source of press time pattern lock PIN” Available: https://github.com/kyu-h/PressTime_PatternLock_PIN.</a:t>
            </a:r>
          </a:p>
          <a:p>
            <a:endParaRPr lang="en-US"/>
          </a:p>
          <a:p>
            <a:r>
              <a:rPr lang="en-US"/>
              <a:t>A. Karawash, “Brute Force Attack,” Available: https://www.researchgate.net/profile/Ahmad_Karawash/publication/299645572_Data_protection_and_Brute_Force_attack/links/5703c19e08aeade57a25ae7b/Data-protection-and-Brute-Force-attack.pdf.</a:t>
            </a:r>
          </a:p>
        </p:txBody>
      </p:sp>
    </p:spTree>
    <p:extLst>
      <p:ext uri="{BB962C8B-B14F-4D97-AF65-F5344CB8AC3E}">
        <p14:creationId xmlns:p14="http://schemas.microsoft.com/office/powerpoint/2010/main" val="324662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8">
            <a:extLst>
              <a:ext uri="{FF2B5EF4-FFF2-40B4-BE49-F238E27FC236}">
                <a16:creationId xmlns:a16="http://schemas.microsoft.com/office/drawing/2014/main" id="{3FC0EAC5-7AB2-A647-AE9F-F8DFAD4B3DA9}"/>
              </a:ext>
            </a:extLst>
          </p:cNvPr>
          <p:cNvSpPr/>
          <p:nvPr/>
        </p:nvSpPr>
        <p:spPr>
          <a:xfrm>
            <a:off x="5150547" y="6484546"/>
            <a:ext cx="68958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500" i="1" dirty="0">
                <a:solidFill>
                  <a:schemeClr val="bg1"/>
                </a:solidFill>
              </a:rPr>
              <a:t>End of Documents</a:t>
            </a:r>
            <a:endParaRPr lang="ko-KR" altLang="en-US" sz="15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 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B98A5-A283-5B41-B082-DA8466F797F2}"/>
              </a:ext>
            </a:extLst>
          </p:cNvPr>
          <p:cNvSpPr txBox="1"/>
          <p:nvPr/>
        </p:nvSpPr>
        <p:spPr>
          <a:xfrm>
            <a:off x="387457" y="1441152"/>
            <a:ext cx="114091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패턴 잠금이란</a:t>
            </a:r>
            <a:r>
              <a:rPr lang="en-US" altLang="ko-KR" sz="2400" dirty="0"/>
              <a:t>?</a:t>
            </a:r>
          </a:p>
          <a:p>
            <a:pPr lvl="1" fontAlgn="base"/>
            <a:endParaRPr lang="en-US" altLang="ko-KR" sz="2400" dirty="0"/>
          </a:p>
          <a:p>
            <a:pPr lvl="1" fontAlgn="base"/>
            <a:r>
              <a:rPr lang="ko-KR" altLang="en-US" sz="2400" dirty="0"/>
              <a:t>핸드폰의 보안을 위하여 암호를 설정하는 방법의 하나로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dirty="0"/>
              <a:t>핸드폰 화면의 </a:t>
            </a:r>
            <a:r>
              <a:rPr lang="en-US" altLang="ko-KR" sz="2400" b="1" dirty="0">
                <a:solidFill>
                  <a:srgbClr val="FF0000"/>
                </a:solidFill>
              </a:rPr>
              <a:t>3x3</a:t>
            </a:r>
            <a:r>
              <a:rPr lang="ko-KR" altLang="en-US" sz="2400" b="1" dirty="0">
                <a:solidFill>
                  <a:srgbClr val="FF0000"/>
                </a:solidFill>
              </a:rPr>
              <a:t>점을 표시하고 점을 연결하는 패턴 모양을 미리 설정한 뒤 </a:t>
            </a:r>
            <a:br>
              <a:rPr lang="en-US" altLang="ko-KR" sz="2400" b="1" dirty="0">
                <a:solidFill>
                  <a:srgbClr val="FF0000"/>
                </a:solidFill>
              </a:rPr>
            </a:br>
            <a:r>
              <a:rPr lang="ko-KR" altLang="en-US" sz="2400" b="1" dirty="0">
                <a:solidFill>
                  <a:srgbClr val="FF0000"/>
                </a:solidFill>
              </a:rPr>
              <a:t>설정한 패턴으로 암호를 푸는 방식</a:t>
            </a:r>
            <a:endParaRPr lang="en-US" altLang="ko-KR" sz="2400" dirty="0"/>
          </a:p>
          <a:p>
            <a:pPr lvl="1" fontAlgn="base"/>
            <a:endParaRPr lang="en-US" altLang="ko-KR" sz="2400" dirty="0"/>
          </a:p>
          <a:p>
            <a:pPr lvl="1" fontAlgn="base"/>
            <a:r>
              <a:rPr lang="en-US" altLang="ko-KR" sz="2400" dirty="0"/>
              <a:t>9</a:t>
            </a:r>
            <a:r>
              <a:rPr lang="ko-KR" altLang="en-US" sz="2400" dirty="0"/>
              <a:t>개의 점을 사용자가 정한 순서대로 이어서 푸는 </a:t>
            </a:r>
            <a:r>
              <a:rPr lang="ko-KR" altLang="en-US" sz="2400" dirty="0" err="1"/>
              <a:t>스마트폰</a:t>
            </a:r>
            <a:r>
              <a:rPr lang="ko-KR" altLang="en-US" sz="2400" dirty="0"/>
              <a:t> 잠금 해제 방식이며</a:t>
            </a:r>
            <a:r>
              <a:rPr lang="en-US" altLang="ko-KR" sz="2400" dirty="0"/>
              <a:t>, </a:t>
            </a:r>
          </a:p>
          <a:p>
            <a:pPr lvl="1" fontAlgn="base"/>
            <a:r>
              <a:rPr lang="ko-KR" altLang="en-US" sz="2400" dirty="0" err="1">
                <a:hlinkClick r:id="rId2" tooltip="안드로이드(운영체제)"/>
              </a:rPr>
              <a:t>안드로이드</a:t>
            </a:r>
            <a:r>
              <a:rPr lang="ko-KR" altLang="en-US" sz="2400" dirty="0" err="1"/>
              <a:t>의</a:t>
            </a:r>
            <a:r>
              <a:rPr lang="ko-KR" altLang="en-US" sz="2400" dirty="0"/>
              <a:t> 역사와 함께 시작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ko-KR" altLang="en-US" sz="2400" dirty="0"/>
              <a:t>총</a:t>
            </a:r>
            <a:r>
              <a:rPr lang="en-US" altLang="ko-KR" sz="2400" dirty="0"/>
              <a:t>9</a:t>
            </a:r>
            <a:r>
              <a:rPr lang="ko-KR" altLang="en-US" sz="2400" dirty="0"/>
              <a:t>개점이 쓰이며 단순해 보여도 </a:t>
            </a:r>
            <a:r>
              <a:rPr lang="en-US" altLang="ko-KR" sz="2400" dirty="0"/>
              <a:t>3</a:t>
            </a:r>
            <a:r>
              <a:rPr lang="en-US" sz="2400" dirty="0"/>
              <a:t>x3 </a:t>
            </a:r>
            <a:r>
              <a:rPr lang="ko-KR" altLang="en-US" sz="2400" dirty="0"/>
              <a:t>패턴으로 만들 수 있는 </a:t>
            </a:r>
            <a:br>
              <a:rPr lang="en-US" altLang="ko-KR" sz="2400" dirty="0"/>
            </a:br>
            <a:r>
              <a:rPr lang="ko-KR" altLang="en-US" sz="2400" b="1" dirty="0">
                <a:solidFill>
                  <a:srgbClr val="FF0000"/>
                </a:solidFill>
              </a:rPr>
              <a:t>패턴의 </a:t>
            </a:r>
            <a:r>
              <a:rPr lang="ko-KR" altLang="en-US" sz="2400" b="1" dirty="0">
                <a:solidFill>
                  <a:srgbClr val="FF0000"/>
                </a:solidFill>
                <a:hlinkClick r:id="rId3" tooltip="경우의 수"/>
              </a:rPr>
              <a:t>경우의 수</a:t>
            </a:r>
            <a:r>
              <a:rPr lang="ko-KR" altLang="en-US" sz="2400" b="1" dirty="0">
                <a:solidFill>
                  <a:srgbClr val="FF0000"/>
                </a:solidFill>
              </a:rPr>
              <a:t>는 </a:t>
            </a:r>
            <a:r>
              <a:rPr lang="en-US" altLang="ko-KR" sz="2400" b="1" dirty="0">
                <a:solidFill>
                  <a:srgbClr val="FF0000"/>
                </a:solidFill>
              </a:rPr>
              <a:t>389,112</a:t>
            </a:r>
            <a:r>
              <a:rPr lang="ko-KR" altLang="en-US" sz="2400" b="1" dirty="0">
                <a:solidFill>
                  <a:srgbClr val="FF0000"/>
                </a:solidFill>
              </a:rPr>
              <a:t>가지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6765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직사각형 51">
            <a:extLst>
              <a:ext uri="{FF2B5EF4-FFF2-40B4-BE49-F238E27FC236}">
                <a16:creationId xmlns:a16="http://schemas.microsoft.com/office/drawing/2014/main" id="{D27D8F53-5887-3C49-94AF-AA3842680537}"/>
              </a:ext>
            </a:extLst>
          </p:cNvPr>
          <p:cNvSpPr/>
          <p:nvPr/>
        </p:nvSpPr>
        <p:spPr>
          <a:xfrm>
            <a:off x="3253960" y="3808174"/>
            <a:ext cx="2113117" cy="2396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50">
            <a:extLst>
              <a:ext uri="{FF2B5EF4-FFF2-40B4-BE49-F238E27FC236}">
                <a16:creationId xmlns:a16="http://schemas.microsoft.com/office/drawing/2014/main" id="{F2314E0D-C8D1-DA46-A4E8-1A105C065EDD}"/>
              </a:ext>
            </a:extLst>
          </p:cNvPr>
          <p:cNvSpPr/>
          <p:nvPr/>
        </p:nvSpPr>
        <p:spPr>
          <a:xfrm>
            <a:off x="1126542" y="3816737"/>
            <a:ext cx="2127418" cy="2396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49">
            <a:extLst>
              <a:ext uri="{FF2B5EF4-FFF2-40B4-BE49-F238E27FC236}">
                <a16:creationId xmlns:a16="http://schemas.microsoft.com/office/drawing/2014/main" id="{2364A72C-627A-664A-B470-BC07647FDCF5}"/>
              </a:ext>
            </a:extLst>
          </p:cNvPr>
          <p:cNvSpPr/>
          <p:nvPr/>
        </p:nvSpPr>
        <p:spPr>
          <a:xfrm>
            <a:off x="3247242" y="1263875"/>
            <a:ext cx="2128368" cy="2396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48">
            <a:extLst>
              <a:ext uri="{FF2B5EF4-FFF2-40B4-BE49-F238E27FC236}">
                <a16:creationId xmlns:a16="http://schemas.microsoft.com/office/drawing/2014/main" id="{FBCDC397-CEF7-FE48-9BC4-B5BF5EB6E9F5}"/>
              </a:ext>
            </a:extLst>
          </p:cNvPr>
          <p:cNvSpPr/>
          <p:nvPr/>
        </p:nvSpPr>
        <p:spPr>
          <a:xfrm>
            <a:off x="1126543" y="1263875"/>
            <a:ext cx="2127417" cy="2396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3FD07370-0278-EB40-BB3B-E0809EE4D9CA}"/>
              </a:ext>
            </a:extLst>
          </p:cNvPr>
          <p:cNvSpPr/>
          <p:nvPr/>
        </p:nvSpPr>
        <p:spPr>
          <a:xfrm>
            <a:off x="1506623" y="1498786"/>
            <a:ext cx="3437792" cy="45258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FFD28-6FA5-E24B-9CC2-37EE2710AF12}"/>
              </a:ext>
            </a:extLst>
          </p:cNvPr>
          <p:cNvSpPr txBox="1"/>
          <p:nvPr/>
        </p:nvSpPr>
        <p:spPr>
          <a:xfrm>
            <a:off x="1187467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227CA-F79A-6A4E-8AC2-938019AE35CE}"/>
              </a:ext>
            </a:extLst>
          </p:cNvPr>
          <p:cNvSpPr txBox="1"/>
          <p:nvPr/>
        </p:nvSpPr>
        <p:spPr>
          <a:xfrm>
            <a:off x="1126543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3DE3E-E1EC-A249-9E9C-54FA9B280430}"/>
              </a:ext>
            </a:extLst>
          </p:cNvPr>
          <p:cNvSpPr txBox="1"/>
          <p:nvPr/>
        </p:nvSpPr>
        <p:spPr>
          <a:xfrm>
            <a:off x="4898340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DF445-1F51-664D-9F21-7787731E59BC}"/>
              </a:ext>
            </a:extLst>
          </p:cNvPr>
          <p:cNvSpPr txBox="1"/>
          <p:nvPr/>
        </p:nvSpPr>
        <p:spPr>
          <a:xfrm>
            <a:off x="4927844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3.</a:t>
            </a:r>
            <a:endParaRPr lang="ko-KR" altLang="en-US"/>
          </a:p>
        </p:txBody>
      </p:sp>
      <p:sp>
        <p:nvSpPr>
          <p:cNvPr id="13" name="타원 33">
            <a:extLst>
              <a:ext uri="{FF2B5EF4-FFF2-40B4-BE49-F238E27FC236}">
                <a16:creationId xmlns:a16="http://schemas.microsoft.com/office/drawing/2014/main" id="{AF744E99-CDAD-0D41-9B5B-6DDE48B2FAA0}"/>
              </a:ext>
            </a:extLst>
          </p:cNvPr>
          <p:cNvSpPr/>
          <p:nvPr/>
        </p:nvSpPr>
        <p:spPr>
          <a:xfrm>
            <a:off x="1822566" y="185979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타원 34">
            <a:extLst>
              <a:ext uri="{FF2B5EF4-FFF2-40B4-BE49-F238E27FC236}">
                <a16:creationId xmlns:a16="http://schemas.microsoft.com/office/drawing/2014/main" id="{21CD98E1-065A-6D42-9078-607C3E8FFC5E}"/>
              </a:ext>
            </a:extLst>
          </p:cNvPr>
          <p:cNvSpPr/>
          <p:nvPr/>
        </p:nvSpPr>
        <p:spPr>
          <a:xfrm>
            <a:off x="2880882" y="182881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5" name="타원 35">
            <a:extLst>
              <a:ext uri="{FF2B5EF4-FFF2-40B4-BE49-F238E27FC236}">
                <a16:creationId xmlns:a16="http://schemas.microsoft.com/office/drawing/2014/main" id="{54829420-E663-D44D-9797-739434024366}"/>
              </a:ext>
            </a:extLst>
          </p:cNvPr>
          <p:cNvSpPr/>
          <p:nvPr/>
        </p:nvSpPr>
        <p:spPr>
          <a:xfrm>
            <a:off x="3940927" y="182881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6" name="타원 36">
            <a:extLst>
              <a:ext uri="{FF2B5EF4-FFF2-40B4-BE49-F238E27FC236}">
                <a16:creationId xmlns:a16="http://schemas.microsoft.com/office/drawing/2014/main" id="{E447CE4C-956B-B440-BF48-10BEAFC23150}"/>
              </a:ext>
            </a:extLst>
          </p:cNvPr>
          <p:cNvSpPr/>
          <p:nvPr/>
        </p:nvSpPr>
        <p:spPr>
          <a:xfrm>
            <a:off x="1822566" y="282782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7" name="타원 37">
            <a:extLst>
              <a:ext uri="{FF2B5EF4-FFF2-40B4-BE49-F238E27FC236}">
                <a16:creationId xmlns:a16="http://schemas.microsoft.com/office/drawing/2014/main" id="{004974A2-B537-5349-8BCC-7CB4230426CB}"/>
              </a:ext>
            </a:extLst>
          </p:cNvPr>
          <p:cNvSpPr/>
          <p:nvPr/>
        </p:nvSpPr>
        <p:spPr>
          <a:xfrm>
            <a:off x="2880882" y="280976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8" name="타원 38">
            <a:extLst>
              <a:ext uri="{FF2B5EF4-FFF2-40B4-BE49-F238E27FC236}">
                <a16:creationId xmlns:a16="http://schemas.microsoft.com/office/drawing/2014/main" id="{B9759545-DE9D-1C4E-B194-9B6599B2C32F}"/>
              </a:ext>
            </a:extLst>
          </p:cNvPr>
          <p:cNvSpPr/>
          <p:nvPr/>
        </p:nvSpPr>
        <p:spPr>
          <a:xfrm>
            <a:off x="3940927" y="28097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9" name="타원 39">
            <a:extLst>
              <a:ext uri="{FF2B5EF4-FFF2-40B4-BE49-F238E27FC236}">
                <a16:creationId xmlns:a16="http://schemas.microsoft.com/office/drawing/2014/main" id="{9972A71C-AF02-324C-B5A0-84BAC9815D5C}"/>
              </a:ext>
            </a:extLst>
          </p:cNvPr>
          <p:cNvSpPr/>
          <p:nvPr/>
        </p:nvSpPr>
        <p:spPr>
          <a:xfrm>
            <a:off x="1849521" y="385203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0" name="타원 40">
            <a:extLst>
              <a:ext uri="{FF2B5EF4-FFF2-40B4-BE49-F238E27FC236}">
                <a16:creationId xmlns:a16="http://schemas.microsoft.com/office/drawing/2014/main" id="{7F608C21-4391-BC4E-A744-246FEBE6FECC}"/>
              </a:ext>
            </a:extLst>
          </p:cNvPr>
          <p:cNvSpPr/>
          <p:nvPr/>
        </p:nvSpPr>
        <p:spPr>
          <a:xfrm>
            <a:off x="2880882" y="385467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1" name="타원 41">
            <a:extLst>
              <a:ext uri="{FF2B5EF4-FFF2-40B4-BE49-F238E27FC236}">
                <a16:creationId xmlns:a16="http://schemas.microsoft.com/office/drawing/2014/main" id="{F55707AD-EB82-4644-978E-E44BB55E91C4}"/>
              </a:ext>
            </a:extLst>
          </p:cNvPr>
          <p:cNvSpPr/>
          <p:nvPr/>
        </p:nvSpPr>
        <p:spPr>
          <a:xfrm>
            <a:off x="3940927" y="385467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2" name="타원 42">
            <a:extLst>
              <a:ext uri="{FF2B5EF4-FFF2-40B4-BE49-F238E27FC236}">
                <a16:creationId xmlns:a16="http://schemas.microsoft.com/office/drawing/2014/main" id="{B0FC6C9E-A8B0-7643-A62F-823DEBB22E50}"/>
              </a:ext>
            </a:extLst>
          </p:cNvPr>
          <p:cNvSpPr/>
          <p:nvPr/>
        </p:nvSpPr>
        <p:spPr>
          <a:xfrm>
            <a:off x="1874729" y="487265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*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3" name="타원 43">
            <a:extLst>
              <a:ext uri="{FF2B5EF4-FFF2-40B4-BE49-F238E27FC236}">
                <a16:creationId xmlns:a16="http://schemas.microsoft.com/office/drawing/2014/main" id="{C03A4DE7-A733-9C41-A6BD-163014B0A78B}"/>
              </a:ext>
            </a:extLst>
          </p:cNvPr>
          <p:cNvSpPr/>
          <p:nvPr/>
        </p:nvSpPr>
        <p:spPr>
          <a:xfrm>
            <a:off x="2880882" y="48609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0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4" name="타원 44">
            <a:extLst>
              <a:ext uri="{FF2B5EF4-FFF2-40B4-BE49-F238E27FC236}">
                <a16:creationId xmlns:a16="http://schemas.microsoft.com/office/drawing/2014/main" id="{0852660A-24F8-854E-8BED-D0A7FDF5983C}"/>
              </a:ext>
            </a:extLst>
          </p:cNvPr>
          <p:cNvSpPr/>
          <p:nvPr/>
        </p:nvSpPr>
        <p:spPr>
          <a:xfrm>
            <a:off x="3940927" y="486096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#</a:t>
            </a:r>
            <a:endParaRPr lang="ko-KR" altLang="en-US" sz="3200">
              <a:solidFill>
                <a:schemeClr val="tx1"/>
              </a:solidFill>
            </a:endParaRPr>
          </a:p>
        </p:txBody>
      </p:sp>
      <p:cxnSp>
        <p:nvCxnSpPr>
          <p:cNvPr id="25" name="직선 연결선 45">
            <a:extLst>
              <a:ext uri="{FF2B5EF4-FFF2-40B4-BE49-F238E27FC236}">
                <a16:creationId xmlns:a16="http://schemas.microsoft.com/office/drawing/2014/main" id="{EE3F75E5-A0F8-9747-A52F-5295C2C846F3}"/>
              </a:ext>
            </a:extLst>
          </p:cNvPr>
          <p:cNvCxnSpPr/>
          <p:nvPr/>
        </p:nvCxnSpPr>
        <p:spPr>
          <a:xfrm>
            <a:off x="3253961" y="1263875"/>
            <a:ext cx="0" cy="49457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46">
            <a:extLst>
              <a:ext uri="{FF2B5EF4-FFF2-40B4-BE49-F238E27FC236}">
                <a16:creationId xmlns:a16="http://schemas.microsoft.com/office/drawing/2014/main" id="{F6266B0B-02B6-8441-BCFA-1D7BAEF3C26C}"/>
              </a:ext>
            </a:extLst>
          </p:cNvPr>
          <p:cNvCxnSpPr/>
          <p:nvPr/>
        </p:nvCxnSpPr>
        <p:spPr>
          <a:xfrm flipH="1">
            <a:off x="962186" y="3739047"/>
            <a:ext cx="456027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B046F1-B0D8-D84D-834B-90F23C24FA8A}"/>
              </a:ext>
            </a:extLst>
          </p:cNvPr>
          <p:cNvSpPr txBox="1"/>
          <p:nvPr/>
        </p:nvSpPr>
        <p:spPr>
          <a:xfrm>
            <a:off x="5888822" y="2608490"/>
            <a:ext cx="5726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비밀번호를 누르는 손과 어깨의 움직임을 보고 유추하는 공격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‘1’</a:t>
            </a:r>
            <a:r>
              <a:rPr lang="ko-KR" altLang="en-US" sz="2400"/>
              <a:t>을 누르는 손의 위치와 </a:t>
            </a:r>
            <a:r>
              <a:rPr lang="en-US" altLang="ko-KR" sz="2400"/>
              <a:t>‘9’</a:t>
            </a:r>
            <a:r>
              <a:rPr lang="ko-KR" altLang="en-US" sz="2400"/>
              <a:t>를 누르는 </a:t>
            </a:r>
            <a:br>
              <a:rPr lang="en-US" altLang="ko-KR" sz="2400"/>
            </a:br>
            <a:r>
              <a:rPr lang="ko-KR" altLang="en-US" sz="2400"/>
              <a:t>손의 위치는 확연히 다름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6B57EDA-5416-E64F-A229-E8396B0A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Shoulder Surfing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25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직사각형 51">
            <a:extLst>
              <a:ext uri="{FF2B5EF4-FFF2-40B4-BE49-F238E27FC236}">
                <a16:creationId xmlns:a16="http://schemas.microsoft.com/office/drawing/2014/main" id="{D27D8F53-5887-3C49-94AF-AA3842680537}"/>
              </a:ext>
            </a:extLst>
          </p:cNvPr>
          <p:cNvSpPr/>
          <p:nvPr/>
        </p:nvSpPr>
        <p:spPr>
          <a:xfrm>
            <a:off x="3253960" y="3808174"/>
            <a:ext cx="2113117" cy="2396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50">
            <a:extLst>
              <a:ext uri="{FF2B5EF4-FFF2-40B4-BE49-F238E27FC236}">
                <a16:creationId xmlns:a16="http://schemas.microsoft.com/office/drawing/2014/main" id="{F2314E0D-C8D1-DA46-A4E8-1A105C065EDD}"/>
              </a:ext>
            </a:extLst>
          </p:cNvPr>
          <p:cNvSpPr/>
          <p:nvPr/>
        </p:nvSpPr>
        <p:spPr>
          <a:xfrm>
            <a:off x="1126542" y="3816737"/>
            <a:ext cx="2127418" cy="2396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49">
            <a:extLst>
              <a:ext uri="{FF2B5EF4-FFF2-40B4-BE49-F238E27FC236}">
                <a16:creationId xmlns:a16="http://schemas.microsoft.com/office/drawing/2014/main" id="{2364A72C-627A-664A-B470-BC07647FDCF5}"/>
              </a:ext>
            </a:extLst>
          </p:cNvPr>
          <p:cNvSpPr/>
          <p:nvPr/>
        </p:nvSpPr>
        <p:spPr>
          <a:xfrm>
            <a:off x="3247242" y="1263875"/>
            <a:ext cx="2128368" cy="2396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48">
            <a:extLst>
              <a:ext uri="{FF2B5EF4-FFF2-40B4-BE49-F238E27FC236}">
                <a16:creationId xmlns:a16="http://schemas.microsoft.com/office/drawing/2014/main" id="{FBCDC397-CEF7-FE48-9BC4-B5BF5EB6E9F5}"/>
              </a:ext>
            </a:extLst>
          </p:cNvPr>
          <p:cNvSpPr/>
          <p:nvPr/>
        </p:nvSpPr>
        <p:spPr>
          <a:xfrm>
            <a:off x="1126543" y="1263875"/>
            <a:ext cx="2127417" cy="2396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3FD07370-0278-EB40-BB3B-E0809EE4D9CA}"/>
              </a:ext>
            </a:extLst>
          </p:cNvPr>
          <p:cNvSpPr/>
          <p:nvPr/>
        </p:nvSpPr>
        <p:spPr>
          <a:xfrm>
            <a:off x="1506623" y="1498786"/>
            <a:ext cx="3437792" cy="45258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FFD28-6FA5-E24B-9CC2-37EE2710AF12}"/>
              </a:ext>
            </a:extLst>
          </p:cNvPr>
          <p:cNvSpPr txBox="1"/>
          <p:nvPr/>
        </p:nvSpPr>
        <p:spPr>
          <a:xfrm>
            <a:off x="1187467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227CA-F79A-6A4E-8AC2-938019AE35CE}"/>
              </a:ext>
            </a:extLst>
          </p:cNvPr>
          <p:cNvSpPr txBox="1"/>
          <p:nvPr/>
        </p:nvSpPr>
        <p:spPr>
          <a:xfrm>
            <a:off x="1126543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3DE3E-E1EC-A249-9E9C-54FA9B280430}"/>
              </a:ext>
            </a:extLst>
          </p:cNvPr>
          <p:cNvSpPr txBox="1"/>
          <p:nvPr/>
        </p:nvSpPr>
        <p:spPr>
          <a:xfrm>
            <a:off x="4898340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DF445-1F51-664D-9F21-7787731E59BC}"/>
              </a:ext>
            </a:extLst>
          </p:cNvPr>
          <p:cNvSpPr txBox="1"/>
          <p:nvPr/>
        </p:nvSpPr>
        <p:spPr>
          <a:xfrm>
            <a:off x="4927844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3.</a:t>
            </a:r>
            <a:endParaRPr lang="ko-KR" altLang="en-US"/>
          </a:p>
        </p:txBody>
      </p:sp>
      <p:sp>
        <p:nvSpPr>
          <p:cNvPr id="13" name="타원 33">
            <a:extLst>
              <a:ext uri="{FF2B5EF4-FFF2-40B4-BE49-F238E27FC236}">
                <a16:creationId xmlns:a16="http://schemas.microsoft.com/office/drawing/2014/main" id="{AF744E99-CDAD-0D41-9B5B-6DDE48B2FAA0}"/>
              </a:ext>
            </a:extLst>
          </p:cNvPr>
          <p:cNvSpPr/>
          <p:nvPr/>
        </p:nvSpPr>
        <p:spPr>
          <a:xfrm>
            <a:off x="1822566" y="185979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타원 34">
            <a:extLst>
              <a:ext uri="{FF2B5EF4-FFF2-40B4-BE49-F238E27FC236}">
                <a16:creationId xmlns:a16="http://schemas.microsoft.com/office/drawing/2014/main" id="{21CD98E1-065A-6D42-9078-607C3E8FFC5E}"/>
              </a:ext>
            </a:extLst>
          </p:cNvPr>
          <p:cNvSpPr/>
          <p:nvPr/>
        </p:nvSpPr>
        <p:spPr>
          <a:xfrm>
            <a:off x="2880882" y="182881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5" name="타원 35">
            <a:extLst>
              <a:ext uri="{FF2B5EF4-FFF2-40B4-BE49-F238E27FC236}">
                <a16:creationId xmlns:a16="http://schemas.microsoft.com/office/drawing/2014/main" id="{54829420-E663-D44D-9797-739434024366}"/>
              </a:ext>
            </a:extLst>
          </p:cNvPr>
          <p:cNvSpPr/>
          <p:nvPr/>
        </p:nvSpPr>
        <p:spPr>
          <a:xfrm>
            <a:off x="3940927" y="182881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6" name="타원 36">
            <a:extLst>
              <a:ext uri="{FF2B5EF4-FFF2-40B4-BE49-F238E27FC236}">
                <a16:creationId xmlns:a16="http://schemas.microsoft.com/office/drawing/2014/main" id="{E447CE4C-956B-B440-BF48-10BEAFC23150}"/>
              </a:ext>
            </a:extLst>
          </p:cNvPr>
          <p:cNvSpPr/>
          <p:nvPr/>
        </p:nvSpPr>
        <p:spPr>
          <a:xfrm>
            <a:off x="1822566" y="282782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7" name="타원 37">
            <a:extLst>
              <a:ext uri="{FF2B5EF4-FFF2-40B4-BE49-F238E27FC236}">
                <a16:creationId xmlns:a16="http://schemas.microsoft.com/office/drawing/2014/main" id="{004974A2-B537-5349-8BCC-7CB4230426CB}"/>
              </a:ext>
            </a:extLst>
          </p:cNvPr>
          <p:cNvSpPr/>
          <p:nvPr/>
        </p:nvSpPr>
        <p:spPr>
          <a:xfrm>
            <a:off x="2880882" y="280976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8" name="타원 38">
            <a:extLst>
              <a:ext uri="{FF2B5EF4-FFF2-40B4-BE49-F238E27FC236}">
                <a16:creationId xmlns:a16="http://schemas.microsoft.com/office/drawing/2014/main" id="{B9759545-DE9D-1C4E-B194-9B6599B2C32F}"/>
              </a:ext>
            </a:extLst>
          </p:cNvPr>
          <p:cNvSpPr/>
          <p:nvPr/>
        </p:nvSpPr>
        <p:spPr>
          <a:xfrm>
            <a:off x="3940927" y="28097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9" name="타원 39">
            <a:extLst>
              <a:ext uri="{FF2B5EF4-FFF2-40B4-BE49-F238E27FC236}">
                <a16:creationId xmlns:a16="http://schemas.microsoft.com/office/drawing/2014/main" id="{9972A71C-AF02-324C-B5A0-84BAC9815D5C}"/>
              </a:ext>
            </a:extLst>
          </p:cNvPr>
          <p:cNvSpPr/>
          <p:nvPr/>
        </p:nvSpPr>
        <p:spPr>
          <a:xfrm>
            <a:off x="1849521" y="385203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0" name="타원 40">
            <a:extLst>
              <a:ext uri="{FF2B5EF4-FFF2-40B4-BE49-F238E27FC236}">
                <a16:creationId xmlns:a16="http://schemas.microsoft.com/office/drawing/2014/main" id="{7F608C21-4391-BC4E-A744-246FEBE6FECC}"/>
              </a:ext>
            </a:extLst>
          </p:cNvPr>
          <p:cNvSpPr/>
          <p:nvPr/>
        </p:nvSpPr>
        <p:spPr>
          <a:xfrm>
            <a:off x="2880882" y="385467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1" name="타원 41">
            <a:extLst>
              <a:ext uri="{FF2B5EF4-FFF2-40B4-BE49-F238E27FC236}">
                <a16:creationId xmlns:a16="http://schemas.microsoft.com/office/drawing/2014/main" id="{F55707AD-EB82-4644-978E-E44BB55E91C4}"/>
              </a:ext>
            </a:extLst>
          </p:cNvPr>
          <p:cNvSpPr/>
          <p:nvPr/>
        </p:nvSpPr>
        <p:spPr>
          <a:xfrm>
            <a:off x="3940927" y="385467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2" name="타원 42">
            <a:extLst>
              <a:ext uri="{FF2B5EF4-FFF2-40B4-BE49-F238E27FC236}">
                <a16:creationId xmlns:a16="http://schemas.microsoft.com/office/drawing/2014/main" id="{B0FC6C9E-A8B0-7643-A62F-823DEBB22E50}"/>
              </a:ext>
            </a:extLst>
          </p:cNvPr>
          <p:cNvSpPr/>
          <p:nvPr/>
        </p:nvSpPr>
        <p:spPr>
          <a:xfrm>
            <a:off x="1874729" y="487265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*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3" name="타원 43">
            <a:extLst>
              <a:ext uri="{FF2B5EF4-FFF2-40B4-BE49-F238E27FC236}">
                <a16:creationId xmlns:a16="http://schemas.microsoft.com/office/drawing/2014/main" id="{C03A4DE7-A733-9C41-A6BD-163014B0A78B}"/>
              </a:ext>
            </a:extLst>
          </p:cNvPr>
          <p:cNvSpPr/>
          <p:nvPr/>
        </p:nvSpPr>
        <p:spPr>
          <a:xfrm>
            <a:off x="2880882" y="48609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0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4" name="타원 44">
            <a:extLst>
              <a:ext uri="{FF2B5EF4-FFF2-40B4-BE49-F238E27FC236}">
                <a16:creationId xmlns:a16="http://schemas.microsoft.com/office/drawing/2014/main" id="{0852660A-24F8-854E-8BED-D0A7FDF5983C}"/>
              </a:ext>
            </a:extLst>
          </p:cNvPr>
          <p:cNvSpPr/>
          <p:nvPr/>
        </p:nvSpPr>
        <p:spPr>
          <a:xfrm>
            <a:off x="3940927" y="486096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#</a:t>
            </a:r>
            <a:endParaRPr lang="ko-KR" altLang="en-US" sz="3200">
              <a:solidFill>
                <a:schemeClr val="tx1"/>
              </a:solidFill>
            </a:endParaRPr>
          </a:p>
        </p:txBody>
      </p:sp>
      <p:cxnSp>
        <p:nvCxnSpPr>
          <p:cNvPr id="25" name="직선 연결선 45">
            <a:extLst>
              <a:ext uri="{FF2B5EF4-FFF2-40B4-BE49-F238E27FC236}">
                <a16:creationId xmlns:a16="http://schemas.microsoft.com/office/drawing/2014/main" id="{EE3F75E5-A0F8-9747-A52F-5295C2C846F3}"/>
              </a:ext>
            </a:extLst>
          </p:cNvPr>
          <p:cNvCxnSpPr/>
          <p:nvPr/>
        </p:nvCxnSpPr>
        <p:spPr>
          <a:xfrm>
            <a:off x="3253961" y="1263875"/>
            <a:ext cx="0" cy="49457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46">
            <a:extLst>
              <a:ext uri="{FF2B5EF4-FFF2-40B4-BE49-F238E27FC236}">
                <a16:creationId xmlns:a16="http://schemas.microsoft.com/office/drawing/2014/main" id="{F6266B0B-02B6-8441-BCFA-1D7BAEF3C26C}"/>
              </a:ext>
            </a:extLst>
          </p:cNvPr>
          <p:cNvCxnSpPr/>
          <p:nvPr/>
        </p:nvCxnSpPr>
        <p:spPr>
          <a:xfrm flipH="1">
            <a:off x="962186" y="3739047"/>
            <a:ext cx="456027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B046F1-B0D8-D84D-834B-90F23C24FA8A}"/>
              </a:ext>
            </a:extLst>
          </p:cNvPr>
          <p:cNvSpPr txBox="1"/>
          <p:nvPr/>
        </p:nvSpPr>
        <p:spPr>
          <a:xfrm>
            <a:off x="5888822" y="2608490"/>
            <a:ext cx="5726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비밀번호를 누르는 손과 어깨의 움직임을 보고 유추하는 공격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‘1’</a:t>
            </a:r>
            <a:r>
              <a:rPr lang="ko-KR" altLang="en-US" sz="2400"/>
              <a:t>을 누르는 손의 위치와 </a:t>
            </a:r>
            <a:r>
              <a:rPr lang="en-US" altLang="ko-KR" sz="2400"/>
              <a:t>‘9’</a:t>
            </a:r>
            <a:r>
              <a:rPr lang="ko-KR" altLang="en-US" sz="2400"/>
              <a:t>를 누르는 </a:t>
            </a:r>
            <a:br>
              <a:rPr lang="en-US" altLang="ko-KR" sz="2400"/>
            </a:br>
            <a:r>
              <a:rPr lang="ko-KR" altLang="en-US" sz="2400"/>
              <a:t>손의 위치는 확연히 다름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6B57EDA-5416-E64F-A229-E8396B0A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Shoulder Surfing Attack</a:t>
            </a:r>
            <a:endParaRPr lang="ko-KR" altLang="en-US" dirty="0"/>
          </a:p>
        </p:txBody>
      </p:sp>
      <p:pic>
        <p:nvPicPr>
          <p:cNvPr id="1026" name="Picture 2" descr="C:\Users\Sujeen\Downloads\hand-po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15" y="4148572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1454E-8 -1.48148E-6 C -0.04285 0.00347 -0.0857 0.00232 -0.12855 0.0044 C -0.16437 0.00278 -0.15343 0.01782 -0.16046 -0.00694 C -0.16124 -0.01435 -0.16281 -0.01574 -0.16372 -0.02268 C -0.16346 -0.03171 -0.16333 -0.04051 -0.16294 -0.04954 C -0.16255 -0.05949 -0.16163 -0.06944 -0.16124 -0.0794 C -0.16046 -0.09977 -0.16268 -0.11227 -0.15643 -0.12755 C -0.15603 -0.13426 -0.15499 -0.14074 -0.15486 -0.14745 C -0.15473 -0.15903 -0.17531 -0.2963 -0.13975 -0.30069 C -0.13389 -0.30139 -0.12803 -0.30162 -0.12217 -0.30208 C -0.11006 -0.30718 -0.11214 -0.30509 -0.09104 -0.30625 C -0.05731 -0.31157 -0.02827 -0.30764 0.00794 -0.30625 C 0.01354 -0.30301 0.01107 -0.30347 0.0151 -0.30347 " pathEditMode="relative" ptsTypes="ffffffffffff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직사각형 51">
            <a:extLst>
              <a:ext uri="{FF2B5EF4-FFF2-40B4-BE49-F238E27FC236}">
                <a16:creationId xmlns:a16="http://schemas.microsoft.com/office/drawing/2014/main" id="{D27D8F53-5887-3C49-94AF-AA3842680537}"/>
              </a:ext>
            </a:extLst>
          </p:cNvPr>
          <p:cNvSpPr/>
          <p:nvPr/>
        </p:nvSpPr>
        <p:spPr>
          <a:xfrm>
            <a:off x="3253960" y="3808174"/>
            <a:ext cx="2113117" cy="2396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50">
            <a:extLst>
              <a:ext uri="{FF2B5EF4-FFF2-40B4-BE49-F238E27FC236}">
                <a16:creationId xmlns:a16="http://schemas.microsoft.com/office/drawing/2014/main" id="{F2314E0D-C8D1-DA46-A4E8-1A105C065EDD}"/>
              </a:ext>
            </a:extLst>
          </p:cNvPr>
          <p:cNvSpPr/>
          <p:nvPr/>
        </p:nvSpPr>
        <p:spPr>
          <a:xfrm>
            <a:off x="1126542" y="3816737"/>
            <a:ext cx="2127418" cy="2396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49">
            <a:extLst>
              <a:ext uri="{FF2B5EF4-FFF2-40B4-BE49-F238E27FC236}">
                <a16:creationId xmlns:a16="http://schemas.microsoft.com/office/drawing/2014/main" id="{2364A72C-627A-664A-B470-BC07647FDCF5}"/>
              </a:ext>
            </a:extLst>
          </p:cNvPr>
          <p:cNvSpPr/>
          <p:nvPr/>
        </p:nvSpPr>
        <p:spPr>
          <a:xfrm>
            <a:off x="3247242" y="1263875"/>
            <a:ext cx="2128368" cy="2396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48">
            <a:extLst>
              <a:ext uri="{FF2B5EF4-FFF2-40B4-BE49-F238E27FC236}">
                <a16:creationId xmlns:a16="http://schemas.microsoft.com/office/drawing/2014/main" id="{FBCDC397-CEF7-FE48-9BC4-B5BF5EB6E9F5}"/>
              </a:ext>
            </a:extLst>
          </p:cNvPr>
          <p:cNvSpPr/>
          <p:nvPr/>
        </p:nvSpPr>
        <p:spPr>
          <a:xfrm>
            <a:off x="1126543" y="1263875"/>
            <a:ext cx="2127417" cy="2396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3FD07370-0278-EB40-BB3B-E0809EE4D9CA}"/>
              </a:ext>
            </a:extLst>
          </p:cNvPr>
          <p:cNvSpPr/>
          <p:nvPr/>
        </p:nvSpPr>
        <p:spPr>
          <a:xfrm>
            <a:off x="1506623" y="1498786"/>
            <a:ext cx="3437792" cy="45258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FFD28-6FA5-E24B-9CC2-37EE2710AF12}"/>
              </a:ext>
            </a:extLst>
          </p:cNvPr>
          <p:cNvSpPr txBox="1"/>
          <p:nvPr/>
        </p:nvSpPr>
        <p:spPr>
          <a:xfrm>
            <a:off x="1187467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227CA-F79A-6A4E-8AC2-938019AE35CE}"/>
              </a:ext>
            </a:extLst>
          </p:cNvPr>
          <p:cNvSpPr txBox="1"/>
          <p:nvPr/>
        </p:nvSpPr>
        <p:spPr>
          <a:xfrm>
            <a:off x="1126543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3DE3E-E1EC-A249-9E9C-54FA9B280430}"/>
              </a:ext>
            </a:extLst>
          </p:cNvPr>
          <p:cNvSpPr txBox="1"/>
          <p:nvPr/>
        </p:nvSpPr>
        <p:spPr>
          <a:xfrm>
            <a:off x="4898340" y="1263875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DF445-1F51-664D-9F21-7787731E59BC}"/>
              </a:ext>
            </a:extLst>
          </p:cNvPr>
          <p:cNvSpPr txBox="1"/>
          <p:nvPr/>
        </p:nvSpPr>
        <p:spPr>
          <a:xfrm>
            <a:off x="4927844" y="5892238"/>
            <a:ext cx="446841" cy="46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3.</a:t>
            </a:r>
            <a:endParaRPr lang="ko-KR" altLang="en-US"/>
          </a:p>
        </p:txBody>
      </p:sp>
      <p:sp>
        <p:nvSpPr>
          <p:cNvPr id="13" name="타원 33">
            <a:extLst>
              <a:ext uri="{FF2B5EF4-FFF2-40B4-BE49-F238E27FC236}">
                <a16:creationId xmlns:a16="http://schemas.microsoft.com/office/drawing/2014/main" id="{AF744E99-CDAD-0D41-9B5B-6DDE48B2FAA0}"/>
              </a:ext>
            </a:extLst>
          </p:cNvPr>
          <p:cNvSpPr/>
          <p:nvPr/>
        </p:nvSpPr>
        <p:spPr>
          <a:xfrm>
            <a:off x="1822566" y="185979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타원 34">
            <a:extLst>
              <a:ext uri="{FF2B5EF4-FFF2-40B4-BE49-F238E27FC236}">
                <a16:creationId xmlns:a16="http://schemas.microsoft.com/office/drawing/2014/main" id="{21CD98E1-065A-6D42-9078-607C3E8FFC5E}"/>
              </a:ext>
            </a:extLst>
          </p:cNvPr>
          <p:cNvSpPr/>
          <p:nvPr/>
        </p:nvSpPr>
        <p:spPr>
          <a:xfrm>
            <a:off x="2880882" y="182881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5" name="타원 35">
            <a:extLst>
              <a:ext uri="{FF2B5EF4-FFF2-40B4-BE49-F238E27FC236}">
                <a16:creationId xmlns:a16="http://schemas.microsoft.com/office/drawing/2014/main" id="{54829420-E663-D44D-9797-739434024366}"/>
              </a:ext>
            </a:extLst>
          </p:cNvPr>
          <p:cNvSpPr/>
          <p:nvPr/>
        </p:nvSpPr>
        <p:spPr>
          <a:xfrm>
            <a:off x="3940927" y="182881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6" name="타원 36">
            <a:extLst>
              <a:ext uri="{FF2B5EF4-FFF2-40B4-BE49-F238E27FC236}">
                <a16:creationId xmlns:a16="http://schemas.microsoft.com/office/drawing/2014/main" id="{E447CE4C-956B-B440-BF48-10BEAFC23150}"/>
              </a:ext>
            </a:extLst>
          </p:cNvPr>
          <p:cNvSpPr/>
          <p:nvPr/>
        </p:nvSpPr>
        <p:spPr>
          <a:xfrm>
            <a:off x="1822566" y="282782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7" name="타원 37">
            <a:extLst>
              <a:ext uri="{FF2B5EF4-FFF2-40B4-BE49-F238E27FC236}">
                <a16:creationId xmlns:a16="http://schemas.microsoft.com/office/drawing/2014/main" id="{004974A2-B537-5349-8BCC-7CB4230426CB}"/>
              </a:ext>
            </a:extLst>
          </p:cNvPr>
          <p:cNvSpPr/>
          <p:nvPr/>
        </p:nvSpPr>
        <p:spPr>
          <a:xfrm>
            <a:off x="2880882" y="280976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8" name="타원 38">
            <a:extLst>
              <a:ext uri="{FF2B5EF4-FFF2-40B4-BE49-F238E27FC236}">
                <a16:creationId xmlns:a16="http://schemas.microsoft.com/office/drawing/2014/main" id="{B9759545-DE9D-1C4E-B194-9B6599B2C32F}"/>
              </a:ext>
            </a:extLst>
          </p:cNvPr>
          <p:cNvSpPr/>
          <p:nvPr/>
        </p:nvSpPr>
        <p:spPr>
          <a:xfrm>
            <a:off x="3940927" y="28097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6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9" name="타원 39">
            <a:extLst>
              <a:ext uri="{FF2B5EF4-FFF2-40B4-BE49-F238E27FC236}">
                <a16:creationId xmlns:a16="http://schemas.microsoft.com/office/drawing/2014/main" id="{9972A71C-AF02-324C-B5A0-84BAC9815D5C}"/>
              </a:ext>
            </a:extLst>
          </p:cNvPr>
          <p:cNvSpPr/>
          <p:nvPr/>
        </p:nvSpPr>
        <p:spPr>
          <a:xfrm>
            <a:off x="1849521" y="385203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0" name="타원 40">
            <a:extLst>
              <a:ext uri="{FF2B5EF4-FFF2-40B4-BE49-F238E27FC236}">
                <a16:creationId xmlns:a16="http://schemas.microsoft.com/office/drawing/2014/main" id="{7F608C21-4391-BC4E-A744-246FEBE6FECC}"/>
              </a:ext>
            </a:extLst>
          </p:cNvPr>
          <p:cNvSpPr/>
          <p:nvPr/>
        </p:nvSpPr>
        <p:spPr>
          <a:xfrm>
            <a:off x="2880882" y="385467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1" name="타원 41">
            <a:extLst>
              <a:ext uri="{FF2B5EF4-FFF2-40B4-BE49-F238E27FC236}">
                <a16:creationId xmlns:a16="http://schemas.microsoft.com/office/drawing/2014/main" id="{F55707AD-EB82-4644-978E-E44BB55E91C4}"/>
              </a:ext>
            </a:extLst>
          </p:cNvPr>
          <p:cNvSpPr/>
          <p:nvPr/>
        </p:nvSpPr>
        <p:spPr>
          <a:xfrm>
            <a:off x="3940927" y="385467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2" name="타원 42">
            <a:extLst>
              <a:ext uri="{FF2B5EF4-FFF2-40B4-BE49-F238E27FC236}">
                <a16:creationId xmlns:a16="http://schemas.microsoft.com/office/drawing/2014/main" id="{B0FC6C9E-A8B0-7643-A62F-823DEBB22E50}"/>
              </a:ext>
            </a:extLst>
          </p:cNvPr>
          <p:cNvSpPr/>
          <p:nvPr/>
        </p:nvSpPr>
        <p:spPr>
          <a:xfrm>
            <a:off x="1874729" y="487265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*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3" name="타원 43">
            <a:extLst>
              <a:ext uri="{FF2B5EF4-FFF2-40B4-BE49-F238E27FC236}">
                <a16:creationId xmlns:a16="http://schemas.microsoft.com/office/drawing/2014/main" id="{C03A4DE7-A733-9C41-A6BD-163014B0A78B}"/>
              </a:ext>
            </a:extLst>
          </p:cNvPr>
          <p:cNvSpPr/>
          <p:nvPr/>
        </p:nvSpPr>
        <p:spPr>
          <a:xfrm>
            <a:off x="2880882" y="486096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0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4" name="타원 44">
            <a:extLst>
              <a:ext uri="{FF2B5EF4-FFF2-40B4-BE49-F238E27FC236}">
                <a16:creationId xmlns:a16="http://schemas.microsoft.com/office/drawing/2014/main" id="{0852660A-24F8-854E-8BED-D0A7FDF5983C}"/>
              </a:ext>
            </a:extLst>
          </p:cNvPr>
          <p:cNvSpPr/>
          <p:nvPr/>
        </p:nvSpPr>
        <p:spPr>
          <a:xfrm>
            <a:off x="3940927" y="486096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#</a:t>
            </a:r>
            <a:endParaRPr lang="ko-KR" altLang="en-US" sz="3200">
              <a:solidFill>
                <a:schemeClr val="tx1"/>
              </a:solidFill>
            </a:endParaRPr>
          </a:p>
        </p:txBody>
      </p:sp>
      <p:cxnSp>
        <p:nvCxnSpPr>
          <p:cNvPr id="25" name="직선 연결선 45">
            <a:extLst>
              <a:ext uri="{FF2B5EF4-FFF2-40B4-BE49-F238E27FC236}">
                <a16:creationId xmlns:a16="http://schemas.microsoft.com/office/drawing/2014/main" id="{EE3F75E5-A0F8-9747-A52F-5295C2C846F3}"/>
              </a:ext>
            </a:extLst>
          </p:cNvPr>
          <p:cNvCxnSpPr/>
          <p:nvPr/>
        </p:nvCxnSpPr>
        <p:spPr>
          <a:xfrm>
            <a:off x="3253961" y="1263875"/>
            <a:ext cx="0" cy="49457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46">
            <a:extLst>
              <a:ext uri="{FF2B5EF4-FFF2-40B4-BE49-F238E27FC236}">
                <a16:creationId xmlns:a16="http://schemas.microsoft.com/office/drawing/2014/main" id="{F6266B0B-02B6-8441-BCFA-1D7BAEF3C26C}"/>
              </a:ext>
            </a:extLst>
          </p:cNvPr>
          <p:cNvCxnSpPr/>
          <p:nvPr/>
        </p:nvCxnSpPr>
        <p:spPr>
          <a:xfrm flipH="1">
            <a:off x="962186" y="3739047"/>
            <a:ext cx="456027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B046F1-B0D8-D84D-834B-90F23C24FA8A}"/>
              </a:ext>
            </a:extLst>
          </p:cNvPr>
          <p:cNvSpPr txBox="1"/>
          <p:nvPr/>
        </p:nvSpPr>
        <p:spPr>
          <a:xfrm>
            <a:off x="5888822" y="2608490"/>
            <a:ext cx="5726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비밀번호를 누르는 손과 어깨의 움직임을 보고 유추하는 공격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‘1’</a:t>
            </a:r>
            <a:r>
              <a:rPr lang="ko-KR" altLang="en-US" sz="2400"/>
              <a:t>을 누르는 손의 위치와 </a:t>
            </a:r>
            <a:r>
              <a:rPr lang="en-US" altLang="ko-KR" sz="2400"/>
              <a:t>‘9’</a:t>
            </a:r>
            <a:r>
              <a:rPr lang="ko-KR" altLang="en-US" sz="2400"/>
              <a:t>를 누르는 </a:t>
            </a:r>
            <a:br>
              <a:rPr lang="en-US" altLang="ko-KR" sz="2400"/>
            </a:br>
            <a:r>
              <a:rPr lang="ko-KR" altLang="en-US" sz="2400"/>
              <a:t>손의 위치는 확연히 다름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6B57EDA-5416-E64F-A229-E8396B0A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3" y="308057"/>
            <a:ext cx="10291952" cy="727788"/>
          </a:xfrm>
        </p:spPr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Shoulder Surfing Attack</a:t>
            </a:r>
            <a:endParaRPr lang="ko-KR" altLang="en-US" dirty="0"/>
          </a:p>
        </p:txBody>
      </p:sp>
      <p:pic>
        <p:nvPicPr>
          <p:cNvPr id="1026" name="Picture 2" descr="C:\Users\Sujeen\Downloads\hand-po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06" y="2102076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1295E-6 -2.96296E-6 C 0.02422 -0.00116 0.04844 -0.00162 0.07267 -0.00555 C 0.08517 -0.01065 0.09833 -0.01018 0.11096 -0.01134 C 0.12724 -0.01088 0.14339 -0.01088 0.15967 -0.00995 C 0.16254 -0.00972 0.16683 -0.00139 0.16683 -0.00139 C 0.16631 0.14097 0.17126 0.13519 0.16449 0.20996 C 0.16384 0.22778 0.16345 0.22709 0.16123 0.23982 C 0.16045 0.25625 0.16097 0.27523 0.15251 0.28519 C 0.1051 0.25602 0.14365 0.27824 0.01679 0.28241 C 0.01172 0.28264 0.00169 0.28797 0.00169 0.28797 C -0.00313 0.29074 -0.0017 0.3 -0.00313 0.30787 C -0.00365 0.31644 -0.00444 0.35324 -0.00795 0.36597 C -0.00925 0.37963 -0.00925 0.39422 -0.01199 0.40718 C -0.01264 0.41482 -0.01303 0.42246 -0.01433 0.42986 C -0.01511 0.44028 -0.01511 0.43658 -0.01511 0.44121 " pathEditMode="relative" ptsTypes="ffffffffffffff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Smudge Attack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38BD8B-F33E-7F47-93EC-0D45770F31B4}"/>
              </a:ext>
            </a:extLst>
          </p:cNvPr>
          <p:cNvSpPr txBox="1"/>
          <p:nvPr/>
        </p:nvSpPr>
        <p:spPr>
          <a:xfrm>
            <a:off x="5013283" y="2951946"/>
            <a:ext cx="655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3, 5, 7, 8</a:t>
            </a:r>
            <a:r>
              <a:rPr lang="ko-KR" altLang="en-US" sz="2800"/>
              <a:t>에 지문이 묻어있는 것을 확인</a:t>
            </a:r>
            <a:endParaRPr lang="en-US" altLang="ko-KR" sz="2800"/>
          </a:p>
          <a:p>
            <a:r>
              <a:rPr lang="en-US" altLang="ko-KR" sz="2800"/>
              <a:t>4! </a:t>
            </a:r>
            <a:r>
              <a:rPr lang="ko-KR" altLang="en-US" sz="2800"/>
              <a:t>확률로 비밀번호 유추 가능</a:t>
            </a:r>
          </a:p>
        </p:txBody>
      </p:sp>
      <p:sp>
        <p:nvSpPr>
          <p:cNvPr id="40" name="직사각형 4">
            <a:extLst>
              <a:ext uri="{FF2B5EF4-FFF2-40B4-BE49-F238E27FC236}">
                <a16:creationId xmlns:a16="http://schemas.microsoft.com/office/drawing/2014/main" id="{8A28C30F-D7E7-034D-80E8-212B040078B9}"/>
              </a:ext>
            </a:extLst>
          </p:cNvPr>
          <p:cNvSpPr/>
          <p:nvPr/>
        </p:nvSpPr>
        <p:spPr>
          <a:xfrm>
            <a:off x="1164955" y="1771736"/>
            <a:ext cx="3437792" cy="34855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6">
            <a:extLst>
              <a:ext uri="{FF2B5EF4-FFF2-40B4-BE49-F238E27FC236}">
                <a16:creationId xmlns:a16="http://schemas.microsoft.com/office/drawing/2014/main" id="{3DA5A637-269F-704B-94E2-99C7A9CD5511}"/>
              </a:ext>
            </a:extLst>
          </p:cNvPr>
          <p:cNvSpPr/>
          <p:nvPr/>
        </p:nvSpPr>
        <p:spPr>
          <a:xfrm>
            <a:off x="1480898" y="213274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2" name="타원 7">
            <a:extLst>
              <a:ext uri="{FF2B5EF4-FFF2-40B4-BE49-F238E27FC236}">
                <a16:creationId xmlns:a16="http://schemas.microsoft.com/office/drawing/2014/main" id="{1642C6E6-A25E-284F-AAC2-2637C0994CEB}"/>
              </a:ext>
            </a:extLst>
          </p:cNvPr>
          <p:cNvSpPr/>
          <p:nvPr/>
        </p:nvSpPr>
        <p:spPr>
          <a:xfrm>
            <a:off x="2539214" y="210176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3" name="타원 8">
            <a:extLst>
              <a:ext uri="{FF2B5EF4-FFF2-40B4-BE49-F238E27FC236}">
                <a16:creationId xmlns:a16="http://schemas.microsoft.com/office/drawing/2014/main" id="{8B05853E-B559-5A40-A066-43622CF949DF}"/>
              </a:ext>
            </a:extLst>
          </p:cNvPr>
          <p:cNvSpPr/>
          <p:nvPr/>
        </p:nvSpPr>
        <p:spPr>
          <a:xfrm>
            <a:off x="3599259" y="210176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4" name="타원 9">
            <a:extLst>
              <a:ext uri="{FF2B5EF4-FFF2-40B4-BE49-F238E27FC236}">
                <a16:creationId xmlns:a16="http://schemas.microsoft.com/office/drawing/2014/main" id="{9A272FB4-53FD-7F49-ADB1-1C3ABD097174}"/>
              </a:ext>
            </a:extLst>
          </p:cNvPr>
          <p:cNvSpPr/>
          <p:nvPr/>
        </p:nvSpPr>
        <p:spPr>
          <a:xfrm>
            <a:off x="1480898" y="310077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5" name="타원 10">
            <a:extLst>
              <a:ext uri="{FF2B5EF4-FFF2-40B4-BE49-F238E27FC236}">
                <a16:creationId xmlns:a16="http://schemas.microsoft.com/office/drawing/2014/main" id="{B9223734-CBCF-F64E-B466-819B53D61343}"/>
              </a:ext>
            </a:extLst>
          </p:cNvPr>
          <p:cNvSpPr/>
          <p:nvPr/>
        </p:nvSpPr>
        <p:spPr>
          <a:xfrm>
            <a:off x="2539214" y="308271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6" name="타원 11">
            <a:extLst>
              <a:ext uri="{FF2B5EF4-FFF2-40B4-BE49-F238E27FC236}">
                <a16:creationId xmlns:a16="http://schemas.microsoft.com/office/drawing/2014/main" id="{8508A508-1B60-7F46-B435-82D99B38F675}"/>
              </a:ext>
            </a:extLst>
          </p:cNvPr>
          <p:cNvSpPr/>
          <p:nvPr/>
        </p:nvSpPr>
        <p:spPr>
          <a:xfrm>
            <a:off x="3599259" y="308271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6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7" name="타원 12">
            <a:extLst>
              <a:ext uri="{FF2B5EF4-FFF2-40B4-BE49-F238E27FC236}">
                <a16:creationId xmlns:a16="http://schemas.microsoft.com/office/drawing/2014/main" id="{B83C3586-65F5-2B48-B279-C33D6F02FB2C}"/>
              </a:ext>
            </a:extLst>
          </p:cNvPr>
          <p:cNvSpPr/>
          <p:nvPr/>
        </p:nvSpPr>
        <p:spPr>
          <a:xfrm>
            <a:off x="1507853" y="412498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8" name="타원 13">
            <a:extLst>
              <a:ext uri="{FF2B5EF4-FFF2-40B4-BE49-F238E27FC236}">
                <a16:creationId xmlns:a16="http://schemas.microsoft.com/office/drawing/2014/main" id="{9F5B4764-973D-4C4E-8FEC-AC3355396A22}"/>
              </a:ext>
            </a:extLst>
          </p:cNvPr>
          <p:cNvSpPr/>
          <p:nvPr/>
        </p:nvSpPr>
        <p:spPr>
          <a:xfrm>
            <a:off x="2539214" y="412762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9" name="타원 14">
            <a:extLst>
              <a:ext uri="{FF2B5EF4-FFF2-40B4-BE49-F238E27FC236}">
                <a16:creationId xmlns:a16="http://schemas.microsoft.com/office/drawing/2014/main" id="{C5B9F765-0C01-2D4D-9005-48F6445B1DCB}"/>
              </a:ext>
            </a:extLst>
          </p:cNvPr>
          <p:cNvSpPr/>
          <p:nvPr/>
        </p:nvSpPr>
        <p:spPr>
          <a:xfrm>
            <a:off x="3599259" y="412762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pic>
        <p:nvPicPr>
          <p:cNvPr id="50" name="그림 18">
            <a:extLst>
              <a:ext uri="{FF2B5EF4-FFF2-40B4-BE49-F238E27FC236}">
                <a16:creationId xmlns:a16="http://schemas.microsoft.com/office/drawing/2014/main" id="{D10F579E-67C5-2C4B-BC3A-4306E4C4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2101760"/>
            <a:ext cx="831670" cy="831670"/>
          </a:xfrm>
          <a:prstGeom prst="rect">
            <a:avLst/>
          </a:prstGeom>
        </p:spPr>
      </p:pic>
      <p:pic>
        <p:nvPicPr>
          <p:cNvPr id="51" name="그림 20">
            <a:extLst>
              <a:ext uri="{FF2B5EF4-FFF2-40B4-BE49-F238E27FC236}">
                <a16:creationId xmlns:a16="http://schemas.microsoft.com/office/drawing/2014/main" id="{7FE4C01F-7646-0044-8915-A5D7F8C74B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04" y="3036991"/>
            <a:ext cx="831670" cy="831670"/>
          </a:xfrm>
          <a:prstGeom prst="rect">
            <a:avLst/>
          </a:prstGeom>
        </p:spPr>
      </p:pic>
      <p:pic>
        <p:nvPicPr>
          <p:cNvPr id="52" name="그림 21">
            <a:extLst>
              <a:ext uri="{FF2B5EF4-FFF2-40B4-BE49-F238E27FC236}">
                <a16:creationId xmlns:a16="http://schemas.microsoft.com/office/drawing/2014/main" id="{7C4BF9B9-F157-D942-A462-D939EE23A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98" y="4121391"/>
            <a:ext cx="831670" cy="831670"/>
          </a:xfrm>
          <a:prstGeom prst="rect">
            <a:avLst/>
          </a:prstGeom>
        </p:spPr>
      </p:pic>
      <p:pic>
        <p:nvPicPr>
          <p:cNvPr id="53" name="그림 22">
            <a:extLst>
              <a:ext uri="{FF2B5EF4-FFF2-40B4-BE49-F238E27FC236}">
                <a16:creationId xmlns:a16="http://schemas.microsoft.com/office/drawing/2014/main" id="{9660FAB8-D43C-4D4F-8B48-D14DCD2A4E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04" y="4072999"/>
            <a:ext cx="831670" cy="8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1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 공격 기법 </a:t>
            </a:r>
            <a:r>
              <a:rPr lang="en-US" altLang="ko-KR" dirty="0"/>
              <a:t>– Smudge Attack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직사각형 4">
            <a:extLst>
              <a:ext uri="{FF2B5EF4-FFF2-40B4-BE49-F238E27FC236}">
                <a16:creationId xmlns:a16="http://schemas.microsoft.com/office/drawing/2014/main" id="{60E53EB7-487C-EE46-AE67-7FDB6CB98649}"/>
              </a:ext>
            </a:extLst>
          </p:cNvPr>
          <p:cNvSpPr/>
          <p:nvPr/>
        </p:nvSpPr>
        <p:spPr>
          <a:xfrm>
            <a:off x="1164955" y="1771736"/>
            <a:ext cx="3437792" cy="34855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6">
            <a:extLst>
              <a:ext uri="{FF2B5EF4-FFF2-40B4-BE49-F238E27FC236}">
                <a16:creationId xmlns:a16="http://schemas.microsoft.com/office/drawing/2014/main" id="{856732E2-C7B7-5547-9F7E-5E5866937917}"/>
              </a:ext>
            </a:extLst>
          </p:cNvPr>
          <p:cNvSpPr/>
          <p:nvPr/>
        </p:nvSpPr>
        <p:spPr>
          <a:xfrm>
            <a:off x="1480898" y="2132742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1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4" name="타원 7">
            <a:extLst>
              <a:ext uri="{FF2B5EF4-FFF2-40B4-BE49-F238E27FC236}">
                <a16:creationId xmlns:a16="http://schemas.microsoft.com/office/drawing/2014/main" id="{D48BE015-8E35-EF48-92B2-67B44D3E69E1}"/>
              </a:ext>
            </a:extLst>
          </p:cNvPr>
          <p:cNvSpPr/>
          <p:nvPr/>
        </p:nvSpPr>
        <p:spPr>
          <a:xfrm>
            <a:off x="2539214" y="210176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2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5" name="타원 8">
            <a:extLst>
              <a:ext uri="{FF2B5EF4-FFF2-40B4-BE49-F238E27FC236}">
                <a16:creationId xmlns:a16="http://schemas.microsoft.com/office/drawing/2014/main" id="{EE698D5D-D46F-FB48-B24E-053AA675E2D5}"/>
              </a:ext>
            </a:extLst>
          </p:cNvPr>
          <p:cNvSpPr/>
          <p:nvPr/>
        </p:nvSpPr>
        <p:spPr>
          <a:xfrm>
            <a:off x="3599259" y="2101760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3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6" name="타원 9">
            <a:extLst>
              <a:ext uri="{FF2B5EF4-FFF2-40B4-BE49-F238E27FC236}">
                <a16:creationId xmlns:a16="http://schemas.microsoft.com/office/drawing/2014/main" id="{9A373D5B-B0C1-6749-B80C-D3FC9B69DDA2}"/>
              </a:ext>
            </a:extLst>
          </p:cNvPr>
          <p:cNvSpPr/>
          <p:nvPr/>
        </p:nvSpPr>
        <p:spPr>
          <a:xfrm>
            <a:off x="1480898" y="3100771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4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7" name="타원 10">
            <a:extLst>
              <a:ext uri="{FF2B5EF4-FFF2-40B4-BE49-F238E27FC236}">
                <a16:creationId xmlns:a16="http://schemas.microsoft.com/office/drawing/2014/main" id="{E0B5B4E1-BF2F-ED45-9AAD-983B236B2395}"/>
              </a:ext>
            </a:extLst>
          </p:cNvPr>
          <p:cNvSpPr/>
          <p:nvPr/>
        </p:nvSpPr>
        <p:spPr>
          <a:xfrm>
            <a:off x="2539214" y="3082717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5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8" name="타원 11">
            <a:extLst>
              <a:ext uri="{FF2B5EF4-FFF2-40B4-BE49-F238E27FC236}">
                <a16:creationId xmlns:a16="http://schemas.microsoft.com/office/drawing/2014/main" id="{DF98C78F-B03A-AC46-9052-314BCFD5BFA5}"/>
              </a:ext>
            </a:extLst>
          </p:cNvPr>
          <p:cNvSpPr/>
          <p:nvPr/>
        </p:nvSpPr>
        <p:spPr>
          <a:xfrm>
            <a:off x="3599259" y="308271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6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9" name="타원 12">
            <a:extLst>
              <a:ext uri="{FF2B5EF4-FFF2-40B4-BE49-F238E27FC236}">
                <a16:creationId xmlns:a16="http://schemas.microsoft.com/office/drawing/2014/main" id="{6AB787F3-A7F4-FB48-B130-B5C39FFFBA6E}"/>
              </a:ext>
            </a:extLst>
          </p:cNvPr>
          <p:cNvSpPr/>
          <p:nvPr/>
        </p:nvSpPr>
        <p:spPr>
          <a:xfrm>
            <a:off x="1507853" y="4124989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7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0" name="타원 13">
            <a:extLst>
              <a:ext uri="{FF2B5EF4-FFF2-40B4-BE49-F238E27FC236}">
                <a16:creationId xmlns:a16="http://schemas.microsoft.com/office/drawing/2014/main" id="{39799C95-0E09-7041-97D9-E9143D0C08A7}"/>
              </a:ext>
            </a:extLst>
          </p:cNvPr>
          <p:cNvSpPr/>
          <p:nvPr/>
        </p:nvSpPr>
        <p:spPr>
          <a:xfrm>
            <a:off x="2539214" y="4127626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8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1" name="타원 14">
            <a:extLst>
              <a:ext uri="{FF2B5EF4-FFF2-40B4-BE49-F238E27FC236}">
                <a16:creationId xmlns:a16="http://schemas.microsoft.com/office/drawing/2014/main" id="{904CDF21-BE46-9045-8925-70E36817321E}"/>
              </a:ext>
            </a:extLst>
          </p:cNvPr>
          <p:cNvSpPr/>
          <p:nvPr/>
        </p:nvSpPr>
        <p:spPr>
          <a:xfrm>
            <a:off x="3599259" y="4127625"/>
            <a:ext cx="738803" cy="7796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9</a:t>
            </a:r>
            <a:endParaRPr lang="ko-KR" altLang="en-US" sz="3200">
              <a:solidFill>
                <a:schemeClr val="tx1"/>
              </a:solidFill>
            </a:endParaRPr>
          </a:p>
        </p:txBody>
      </p:sp>
      <p:pic>
        <p:nvPicPr>
          <p:cNvPr id="35" name="그림 18">
            <a:extLst>
              <a:ext uri="{FF2B5EF4-FFF2-40B4-BE49-F238E27FC236}">
                <a16:creationId xmlns:a16="http://schemas.microsoft.com/office/drawing/2014/main" id="{D8F3CCA2-3042-6B44-A38D-2FA300D9C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2101760"/>
            <a:ext cx="831670" cy="831670"/>
          </a:xfrm>
          <a:prstGeom prst="rect">
            <a:avLst/>
          </a:prstGeom>
        </p:spPr>
      </p:pic>
      <p:pic>
        <p:nvPicPr>
          <p:cNvPr id="36" name="그림 20">
            <a:extLst>
              <a:ext uri="{FF2B5EF4-FFF2-40B4-BE49-F238E27FC236}">
                <a16:creationId xmlns:a16="http://schemas.microsoft.com/office/drawing/2014/main" id="{53E93BC2-CB27-2840-8E67-01C590B62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04" y="3036991"/>
            <a:ext cx="831670" cy="831670"/>
          </a:xfrm>
          <a:prstGeom prst="rect">
            <a:avLst/>
          </a:prstGeom>
        </p:spPr>
      </p:pic>
      <p:pic>
        <p:nvPicPr>
          <p:cNvPr id="37" name="그림 21">
            <a:extLst>
              <a:ext uri="{FF2B5EF4-FFF2-40B4-BE49-F238E27FC236}">
                <a16:creationId xmlns:a16="http://schemas.microsoft.com/office/drawing/2014/main" id="{3F070EB8-9586-C94E-B3EC-278A9FBA9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98" y="4121391"/>
            <a:ext cx="831670" cy="831670"/>
          </a:xfrm>
          <a:prstGeom prst="rect">
            <a:avLst/>
          </a:prstGeom>
        </p:spPr>
      </p:pic>
      <p:pic>
        <p:nvPicPr>
          <p:cNvPr id="38" name="그림 22">
            <a:extLst>
              <a:ext uri="{FF2B5EF4-FFF2-40B4-BE49-F238E27FC236}">
                <a16:creationId xmlns:a16="http://schemas.microsoft.com/office/drawing/2014/main" id="{4D9E9172-5B74-1444-925F-6767C3E35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04" y="4072999"/>
            <a:ext cx="831670" cy="8316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38BD8B-F33E-7F47-93EC-0D45770F31B4}"/>
              </a:ext>
            </a:extLst>
          </p:cNvPr>
          <p:cNvSpPr txBox="1"/>
          <p:nvPr/>
        </p:nvSpPr>
        <p:spPr>
          <a:xfrm>
            <a:off x="5013283" y="2606576"/>
            <a:ext cx="6783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3, 5, 8, 7 </a:t>
            </a:r>
            <a:r>
              <a:rPr lang="ko-KR" altLang="en-US" sz="2800"/>
              <a:t>순으로 드래깅하여 잠금 해제를 했을 때</a:t>
            </a:r>
            <a:r>
              <a:rPr lang="en-US" altLang="ko-KR" sz="2800"/>
              <a:t>,</a:t>
            </a:r>
          </a:p>
          <a:p>
            <a:r>
              <a:rPr lang="ko-KR" altLang="en-US" sz="2800"/>
              <a:t>남아있는 흔적을 이용하면 단 </a:t>
            </a:r>
            <a:r>
              <a:rPr lang="en-US" altLang="ko-KR" sz="2800"/>
              <a:t>2</a:t>
            </a:r>
            <a:r>
              <a:rPr lang="ko-KR" altLang="en-US" sz="2800"/>
              <a:t>가지 경우의 수로 잠금 해제 가능</a:t>
            </a:r>
          </a:p>
        </p:txBody>
      </p:sp>
      <p:pic>
        <p:nvPicPr>
          <p:cNvPr id="40" name="Picture 2" descr="C:\Users\Sujeen\Downloads\hand-poin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83" y="241656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7708E-6 -7.40741E-7 C -0.00105 0.00023 -0.01173 0.00092 -0.01524 0.00301 C -0.01889 0.00509 -0.02123 0.01042 -0.02475 0.01296 C -0.02931 0.02315 -0.02475 0.01458 -0.0327 0.02268 C -0.03934 0.0294 -0.02918 0.02268 -0.03673 0.02708 C -0.03778 0.02847 -0.03882 0.03009 -0.03999 0.03125 C -0.04103 0.03241 -0.0422 0.03287 -0.04312 0.03403 C -0.04442 0.03565 -0.0452 0.03819 -0.04637 0.03981 C -0.05002 0.04491 -0.05366 0.04954 -0.05744 0.05393 C -0.06291 0.06042 -0.06682 0.07176 -0.07268 0.07662 C -0.07542 0.08194 -0.07385 0.08379 -0.0775 0.08796 C -0.07867 0.09491 -0.08492 0.10972 -0.08779 0.11504 C -0.08909 0.12199 -0.0917 0.12824 -0.09339 0.13495 C -0.09691 0.14907 -0.093 0.13842 -0.09664 0.14768 C -0.09612 0.18518 -0.0973 0.21643 -0.09183 0.25116 C -0.09144 0.2669 -0.08844 0.29653 -0.09261 0.31227 C -0.09365 0.31597 -0.10759 0.31782 -0.10772 0.31782 C -0.1559 0.31458 -0.13441 0.31504 -0.17245 0.31504 " pathEditMode="relative" ptsTypes="fffffffffffffffff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1272</Words>
  <Application>Microsoft Macintosh PowerPoint</Application>
  <PresentationFormat>와이드스크린</PresentationFormat>
  <Paragraphs>307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함초롬돋움</vt:lpstr>
      <vt:lpstr>NanumMyeongjo</vt:lpstr>
      <vt:lpstr>Arial</vt:lpstr>
      <vt:lpstr>Cambria Math</vt:lpstr>
      <vt:lpstr>CryptoCraft 테마</vt:lpstr>
      <vt:lpstr>제목 테마</vt:lpstr>
      <vt:lpstr>랜덤하게 입력되는 진동의 세기를 활용한 잠금 패턴 보안 강화구현 </vt:lpstr>
      <vt:lpstr>PowerPoint 프레젠테이션</vt:lpstr>
      <vt:lpstr>서 론</vt:lpstr>
      <vt:lpstr>서 론</vt:lpstr>
      <vt:lpstr>패턴 공격 기법 – Shoulder Surfing Attack</vt:lpstr>
      <vt:lpstr>패턴 공격 기법 – Shoulder Surfing Attack</vt:lpstr>
      <vt:lpstr>패턴 공격 기법 – Shoulder Surfing Attack</vt:lpstr>
      <vt:lpstr>패턴 공격 기법 – Smudge Attack</vt:lpstr>
      <vt:lpstr>패턴 공격 기법 – Smudge Attack</vt:lpstr>
      <vt:lpstr>패턴 공격 기법 – Smudge Attack</vt:lpstr>
      <vt:lpstr>실제 사례</vt:lpstr>
      <vt:lpstr>실제 사례</vt:lpstr>
      <vt:lpstr>패턴 잠금 - 복잡도</vt:lpstr>
      <vt:lpstr>패턴 잠금</vt:lpstr>
      <vt:lpstr>패턴 잠금</vt:lpstr>
      <vt:lpstr>패턴 잠금</vt:lpstr>
      <vt:lpstr>포인트와 진동을 활용한 패턴 잠금</vt:lpstr>
      <vt:lpstr>제안 패턴</vt:lpstr>
      <vt:lpstr>제안 패턴</vt:lpstr>
      <vt:lpstr>제안 패턴</vt:lpstr>
      <vt:lpstr>제안 패턴 - 비가시화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성능 평가</vt:lpstr>
      <vt:lpstr>성능 평가</vt:lpstr>
      <vt:lpstr>성능 평가</vt:lpstr>
      <vt:lpstr>성능 평가</vt:lpstr>
      <vt:lpstr>성능 평가</vt:lpstr>
      <vt:lpstr>성능 평가</vt:lpstr>
      <vt:lpstr>성능 평가 – 각 공격방법에 대한 안전성 비교</vt:lpstr>
      <vt:lpstr>성능 평가 – 사용자 편의성 비교</vt:lpstr>
      <vt:lpstr>결 론</vt:lpstr>
      <vt:lpstr>결 론</vt:lpstr>
      <vt:lpstr>참고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An, Kyu Hwang</cp:lastModifiedBy>
  <cp:revision>98</cp:revision>
  <dcterms:created xsi:type="dcterms:W3CDTF">2019-03-05T04:29:07Z</dcterms:created>
  <dcterms:modified xsi:type="dcterms:W3CDTF">2019-12-08T15:00:12Z</dcterms:modified>
</cp:coreProperties>
</file>